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75" r:id="rId4"/>
    <p:sldId id="260" r:id="rId5"/>
    <p:sldId id="263" r:id="rId6"/>
    <p:sldId id="264" r:id="rId7"/>
    <p:sldId id="265" r:id="rId8"/>
    <p:sldId id="268" r:id="rId9"/>
    <p:sldId id="270" r:id="rId10"/>
    <p:sldId id="271" r:id="rId11"/>
    <p:sldId id="272" r:id="rId12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F592D"/>
    <a:srgbClr val="990000"/>
    <a:srgbClr val="006699"/>
    <a:srgbClr val="336699"/>
    <a:srgbClr val="CC330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3857" autoAdjust="0"/>
  </p:normalViewPr>
  <p:slideViewPr>
    <p:cSldViewPr>
      <p:cViewPr varScale="1">
        <p:scale>
          <a:sx n="69" d="100"/>
          <a:sy n="69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94F8A76-9014-49AD-B4E5-C19AF01CA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68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B1E9AD4-9988-445F-8CCC-A41F5C6A4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2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0BE86-0280-4BC9-8840-6378D5ACCA1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132DB-37F9-4AFC-BDFF-1BE4613D98E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E9AD4-9988-445F-8CCC-A41F5C6A40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1F58A8-C4CC-45C8-8E6F-583E957BA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0C80C-4170-40E7-88C8-09FB89187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522FD-2F47-422D-90E3-513C83277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57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D119-AC44-4645-B1E3-5690932AA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BA3E8-3293-4B0A-B50C-F97A84672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0657A-1D4C-45D9-B4AC-9BE198C2D9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C29C-2D20-4794-BA3B-AAAA9FC94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A2905-E0EF-4FDA-BF89-9A4DCA56C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0E8F-E007-4FC8-BCC0-42B69DEB9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E162-0231-4753-AC24-E78D5671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A4D2-33B3-4C6C-99F0-811DFF71A6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CE8F2-2481-4F93-B486-7F223D15A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524B7DC-EF68-404D-A156-B4B3AF68E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3400" b="0" dirty="0" smtClean="0"/>
              <a:t>Our 50 States:</a:t>
            </a:r>
            <a:br>
              <a:rPr lang="en-US" sz="3400" b="0" dirty="0" smtClean="0"/>
            </a:br>
            <a:r>
              <a:rPr lang="en-US" sz="3400" b="0" dirty="0" smtClean="0"/>
              <a:t>Rhode Island</a:t>
            </a:r>
            <a:endParaRPr lang="en-US" sz="3400" dirty="0" smtClean="0"/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Molly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July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Places to Visit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8153400" cy="20867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If I were to visit, I 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ould 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like to visit the Rhode Island state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house because 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I would like to get some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background 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information on a new state and I could find some good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information also.</a:t>
            </a: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latin typeface="Century Gothic" pitchFamily="34" charset="0"/>
            </a:endParaRPr>
          </a:p>
        </p:txBody>
      </p:sp>
      <p:pic>
        <p:nvPicPr>
          <p:cNvPr id="12293" name="Picture 5" descr="Rhode Island State House, courtesy of Mr. Ducke @ Flic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9718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Famous People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Taylor Swift </a:t>
            </a:r>
          </a:p>
          <a:p>
            <a:pPr eaLnBrk="1" hangingPunct="1"/>
            <a:r>
              <a:rPr lang="en-US" dirty="0" smtClean="0"/>
              <a:t>Robert Capron </a:t>
            </a:r>
          </a:p>
          <a:p>
            <a:pPr eaLnBrk="1" hangingPunct="1"/>
            <a:r>
              <a:rPr lang="en-US" dirty="0" smtClean="0"/>
              <a:t> </a:t>
            </a:r>
            <a:r>
              <a:rPr lang="en-US" smtClean="0"/>
              <a:t>Elisabeth Hasselbeck </a:t>
            </a:r>
            <a:endParaRPr lang="en-US" dirty="0" smtClean="0"/>
          </a:p>
        </p:txBody>
      </p:sp>
      <p:pic>
        <p:nvPicPr>
          <p:cNvPr id="13317" name="Picture 5" descr="http://countrymusictattletale.com/wp-content/uploads/2013/07/Taylor-Swif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267200" cy="2667000"/>
          </a:xfrm>
          <a:prstGeom prst="rect">
            <a:avLst/>
          </a:prstGeom>
          <a:noFill/>
        </p:spPr>
      </p:pic>
      <p:pic>
        <p:nvPicPr>
          <p:cNvPr id="13319" name="Picture 7" descr="Robert Capr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00400"/>
            <a:ext cx="3810000" cy="3352800"/>
          </a:xfrm>
          <a:prstGeom prst="rect">
            <a:avLst/>
          </a:prstGeom>
          <a:noFill/>
        </p:spPr>
      </p:pic>
      <p:pic>
        <p:nvPicPr>
          <p:cNvPr id="13321" name="Picture 9" descr="http://media.celebrity-pictures.ca/Celebrities/Elisabeth-Hasselbeck/Elisabeth-Hasselbeck-i1041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276600"/>
            <a:ext cx="3933825" cy="318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Symbols of Rhode Island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5486400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The state bird is: The Rhode Island Red </a:t>
            </a:r>
          </a:p>
          <a:p>
            <a:pPr eaLnBrk="1" hangingPunct="1"/>
            <a:r>
              <a:rPr lang="en-US" dirty="0" smtClean="0"/>
              <a:t>The state flower is: violet </a:t>
            </a:r>
          </a:p>
          <a:p>
            <a:pPr eaLnBrk="1" hangingPunct="1"/>
            <a:r>
              <a:rPr lang="en-US" dirty="0" smtClean="0"/>
              <a:t>The state tree is: red maple</a:t>
            </a:r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9906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sp>
        <p:nvSpPr>
          <p:cNvPr id="4101" name="Text Box 19"/>
          <p:cNvSpPr txBox="1">
            <a:spLocks noChangeArrowheads="1"/>
          </p:cNvSpPr>
          <p:nvPr/>
        </p:nvSpPr>
        <p:spPr bwMode="auto">
          <a:xfrm>
            <a:off x="32004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54102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pic>
        <p:nvPicPr>
          <p:cNvPr id="4103" name="Picture 8" descr="And by the way, do you know what the official Rhode Island state tre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505200"/>
            <a:ext cx="2233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http://media-cache-ec0.pinimg.com/236x/f9/fd/6a/f9fd6aaedff91cadd8f3f6acc42bb8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528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http://randolph-computer-k-4.wikispaces.com/file/view/purple-violets-rhode-island-state-flower-picture.jpg/197796862/purple-violets-rhode-island-state-flower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429000"/>
            <a:ext cx="2133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Flag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010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The Rhode Island flag stands for the Rhode Island seal and a special quote: “Hope we have to the anchor of the soul.”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2971800"/>
            <a:ext cx="5867400" cy="32004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 dirty="0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pic>
        <p:nvPicPr>
          <p:cNvPr id="5125" name="Picture 8" descr="Rhode Island State 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9400"/>
            <a:ext cx="6515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 Nickname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6629400" cy="1143000"/>
          </a:xfrm>
        </p:spPr>
        <p:txBody>
          <a:bodyPr/>
          <a:lstStyle/>
          <a:p>
            <a:r>
              <a:rPr lang="en-US" dirty="0" smtClean="0"/>
              <a:t>The state’s nickname is the Ocean State because Rhode Island has two border states and the rest is water.</a:t>
            </a:r>
          </a:p>
        </p:txBody>
      </p:sp>
      <p:pic>
        <p:nvPicPr>
          <p:cNvPr id="6148" name="Picture 5" descr="Not Yet the Oc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1940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153400" cy="2419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This state became the 13</a:t>
            </a:r>
            <a:r>
              <a:rPr lang="en-US" sz="2400" baseline="30000" dirty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 state in the United States in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1790. </a:t>
            </a: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The first Governor of the state was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Nicholas Cooke.</a:t>
            </a: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Century Gothic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Statehood</a:t>
            </a:r>
          </a:p>
        </p:txBody>
      </p:sp>
      <p:pic>
        <p:nvPicPr>
          <p:cNvPr id="7174" name="Picture 6" descr="Nicholas Coo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657600"/>
            <a:ext cx="4953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Government</a:t>
            </a:r>
          </a:p>
        </p:txBody>
      </p:sp>
      <p:sp>
        <p:nvSpPr>
          <p:cNvPr id="8195" name="Content Placeholder 8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685800"/>
          </a:xfrm>
        </p:spPr>
        <p:txBody>
          <a:bodyPr/>
          <a:lstStyle/>
          <a:p>
            <a:r>
              <a:rPr lang="en-US" dirty="0" smtClean="0"/>
              <a:t>Gina Raimondo is the </a:t>
            </a:r>
            <a:r>
              <a:rPr lang="en-US" dirty="0" err="1" smtClean="0"/>
              <a:t>governer</a:t>
            </a:r>
            <a:r>
              <a:rPr lang="en-US" dirty="0" smtClean="0"/>
              <a:t>. </a:t>
            </a:r>
          </a:p>
        </p:txBody>
      </p:sp>
      <p:pic>
        <p:nvPicPr>
          <p:cNvPr id="8196" name="Picture 11" descr="http://wepartypatriots.com/wp/wp-content/uploads/2013/10/Gina-Raimon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76962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57288"/>
          </a:xfrm>
        </p:spPr>
        <p:txBody>
          <a:bodyPr/>
          <a:lstStyle/>
          <a:p>
            <a:pPr eaLnBrk="1" hangingPunct="1"/>
            <a:r>
              <a:rPr lang="en-US" smtClean="0"/>
              <a:t>Maps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153400" cy="25304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9220" name="Picture 5" descr="ri_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43624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SMARTInkAnnotation0"/>
          <p:cNvSpPr>
            <a:spLocks noChangeArrowheads="1"/>
          </p:cNvSpPr>
          <p:nvPr/>
        </p:nvSpPr>
        <p:spPr bwMode="auto">
          <a:xfrm>
            <a:off x="8278813" y="6792913"/>
            <a:ext cx="0" cy="19050"/>
          </a:xfrm>
          <a:custGeom>
            <a:avLst/>
            <a:gdLst>
              <a:gd name="T0" fmla="*/ 0 w 377"/>
              <a:gd name="T1" fmla="*/ 0 h 19646"/>
              <a:gd name="T2" fmla="*/ 377 w 377"/>
              <a:gd name="T3" fmla="*/ 19646 h 19646"/>
            </a:gdLst>
            <a:ahLst/>
            <a:cxnLst/>
            <a:rect l="T0" t="T1" r="T2" b="T3"/>
            <a:pathLst>
              <a:path w="377" h="19646">
                <a:moveTo>
                  <a:pt x="376" y="0"/>
                </a:moveTo>
                <a:lnTo>
                  <a:pt x="0" y="19645"/>
                </a:lnTo>
              </a:path>
            </a:pathLst>
          </a:custGeom>
          <a:solidFill>
            <a:schemeClr val="accent1"/>
          </a:solidFill>
          <a:ln w="38100" cap="sq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Weather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010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The average high temperature in July is: 83 degrees Fahrenheit </a:t>
            </a:r>
          </a:p>
          <a:p>
            <a:pPr eaLnBrk="1" hangingPunct="1"/>
            <a:r>
              <a:rPr lang="en-US" dirty="0" smtClean="0"/>
              <a:t>The average high temperature in January is: 36 degrees Fahrenheit</a:t>
            </a:r>
          </a:p>
        </p:txBody>
      </p:sp>
      <p:pic>
        <p:nvPicPr>
          <p:cNvPr id="10244" name="Picture 9" descr="http://fs.weatherspark.com.s3.amazonaws.com/production/reports/year/000/031/334/8a19cb0a/daily_high_and_low_temperature_temperature_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962400"/>
            <a:ext cx="571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Resources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001000" cy="1676400"/>
          </a:xfrm>
        </p:spPr>
        <p:txBody>
          <a:bodyPr/>
          <a:lstStyle/>
          <a:p>
            <a:pPr eaLnBrk="1" hangingPunct="1"/>
            <a:r>
              <a:rPr lang="en-US" dirty="0" smtClean="0"/>
              <a:t>Plant Life</a:t>
            </a:r>
          </a:p>
          <a:p>
            <a:pPr lvl="1" eaLnBrk="1" hangingPunct="1"/>
            <a:r>
              <a:rPr lang="en-US" dirty="0" smtClean="0"/>
              <a:t>maple trees, violets, and evergreens  </a:t>
            </a:r>
          </a:p>
          <a:p>
            <a:pPr eaLnBrk="1" hangingPunct="1"/>
            <a:r>
              <a:rPr lang="en-US" dirty="0" smtClean="0"/>
              <a:t>Animal Life</a:t>
            </a:r>
          </a:p>
          <a:p>
            <a:pPr lvl="1" eaLnBrk="1" hangingPunct="1"/>
            <a:r>
              <a:rPr lang="en-US" dirty="0" smtClean="0"/>
              <a:t>coyotes, raccoons, skunks, and rabbits   </a:t>
            </a:r>
          </a:p>
        </p:txBody>
      </p:sp>
      <p:pic>
        <p:nvPicPr>
          <p:cNvPr id="11268" name="Picture 5" descr="Description Rabbit in mont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2857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https://sp.yimg.com/ib/th?id=JN.bDl8MF1oVjMhvbEb3HC1%2bA&amp;pid=15.1&amp;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429000"/>
            <a:ext cx="4038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te history report presentation">
  <a:themeElements>
    <a:clrScheme name="State history report presentation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State history report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charset="0"/>
          </a:defRPr>
        </a:defPPr>
      </a:lstStyle>
    </a:lnDef>
  </a:objectDefaults>
  <a:extraClrSchemeLst>
    <a:extraClrScheme>
      <a:clrScheme name="State history report presentation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220</Words>
  <Application>Microsoft Office PowerPoint</Application>
  <PresentationFormat>On-screen Show (4:3)</PresentationFormat>
  <Paragraphs>42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State history report presentation</vt:lpstr>
      <vt:lpstr>Our 50 States: Rhode Island</vt:lpstr>
      <vt:lpstr>Symbols of Rhode Island</vt:lpstr>
      <vt:lpstr>State Flag</vt:lpstr>
      <vt:lpstr>State Nickname</vt:lpstr>
      <vt:lpstr>Statehood</vt:lpstr>
      <vt:lpstr>Government</vt:lpstr>
      <vt:lpstr>Maps</vt:lpstr>
      <vt:lpstr>Weather</vt:lpstr>
      <vt:lpstr>Natural Resources</vt:lpstr>
      <vt:lpstr>Places to Visit</vt:lpstr>
      <vt:lpstr>Famous 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50 States: [Name of Your State]</dc:title>
  <dc:creator>Smart Apple</dc:creator>
  <cp:lastModifiedBy>Sue</cp:lastModifiedBy>
  <cp:revision>22</cp:revision>
  <cp:lastPrinted>2001-06-01T13:12:48Z</cp:lastPrinted>
  <dcterms:created xsi:type="dcterms:W3CDTF">2009-09-07T23:34:00Z</dcterms:created>
  <dcterms:modified xsi:type="dcterms:W3CDTF">2015-07-31T01:28:23Z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TC010183741033</vt:lpwstr>
  </property>
</Properties>
</file>