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9" r:id="rId3"/>
    <p:sldId id="275" r:id="rId4"/>
    <p:sldId id="260" r:id="rId5"/>
    <p:sldId id="263" r:id="rId6"/>
    <p:sldId id="264" r:id="rId7"/>
    <p:sldId id="265" r:id="rId8"/>
    <p:sldId id="268" r:id="rId9"/>
    <p:sldId id="270" r:id="rId10"/>
    <p:sldId id="271" r:id="rId11"/>
    <p:sldId id="272" r:id="rId12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F592D"/>
    <a:srgbClr val="990000"/>
    <a:srgbClr val="006699"/>
    <a:srgbClr val="336699"/>
    <a:srgbClr val="CC3300"/>
    <a:srgbClr val="CC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811" autoAdjust="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73819376-2011-4404-BC06-50514CE6B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55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3FCBA536-403B-4822-9072-61BEA3F8C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98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20" name="Rectangle 140"/>
          <p:cNvSpPr>
            <a:spLocks noGrp="1" noChangeArrowheads="1"/>
          </p:cNvSpPr>
          <p:nvPr>
            <p:ph type="ctrTitle" sz="quarter"/>
          </p:nvPr>
        </p:nvSpPr>
        <p:spPr>
          <a:xfrm>
            <a:off x="2590800" y="2640013"/>
            <a:ext cx="6019800" cy="1230312"/>
          </a:xfrm>
        </p:spPr>
        <p:txBody>
          <a:bodyPr/>
          <a:lstStyle>
            <a:lvl1pPr algn="r">
              <a:defRPr sz="3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421" name="Rectangle 14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90800" y="3867150"/>
            <a:ext cx="6019800" cy="685800"/>
          </a:xfrm>
        </p:spPr>
        <p:txBody>
          <a:bodyPr/>
          <a:lstStyle>
            <a:lvl1pPr marL="0" indent="0" algn="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B7B47C4-8B3B-45CE-A9E2-DE758ABB8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B4AF4-D052-4A07-BBFC-63C9F328E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381000"/>
            <a:ext cx="20002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848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7CBA1-EAF9-4F2A-A0E7-F4970E112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1157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9243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0100" y="1600200"/>
            <a:ext cx="39243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D8A3C-95BB-4BF5-B74C-E6E00194A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D4B2C-7B90-4E0F-8FDD-122AE56E2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DAC65-E35E-4824-8E73-647C9AD01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1B08C-8000-4FFB-825D-0CFB372C1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7026C-F581-4A2F-BA98-81001A65D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B1394-8F55-4993-9A1D-65EC533E8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89E55-FD24-47CE-9080-C6CF6B493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80ACF-86DE-4FA8-9E7D-7830B87A9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AC0B8-B783-4630-9BFA-B69DE0772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01000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398" name="Rectangle 14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4600"/>
            <a:ext cx="1676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399" name="Rectangle 14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7400" y="632460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400" name="Rectangle 1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324600"/>
            <a:ext cx="1066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434096A9-1109-4F56-98F7-C8C925887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rgbClr val="000000"/>
        </a:buClr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Century Gothic" pitchFamily="34" charset="0"/>
        <a:buChar char="−"/>
        <a:defRPr sz="22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Century Gothic" pitchFamily="34" charset="0"/>
        <a:buChar char="−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Jackson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July 2015</a:t>
            </a:r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400" b="0" dirty="0" smtClean="0"/>
              <a:t>Our 50 States:</a:t>
            </a:r>
            <a:br>
              <a:rPr lang="en-US" sz="3400" b="0" dirty="0" smtClean="0"/>
            </a:br>
            <a:r>
              <a:rPr lang="en-US" sz="3400" dirty="0" smtClean="0"/>
              <a:t>Rhode Island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Places to Visit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533400" y="1447288"/>
            <a:ext cx="8153400" cy="3637919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r>
              <a:rPr lang="en-US" sz="2400" smtClean="0">
                <a:solidFill>
                  <a:srgbClr val="000000"/>
                </a:solidFill>
                <a:latin typeface="Century Gothic" pitchFamily="34" charset="0"/>
              </a:rPr>
              <a:t>Block Island is </a:t>
            </a:r>
            <a:r>
              <a:rPr lang="en-US" sz="2400" dirty="0" smtClean="0">
                <a:solidFill>
                  <a:srgbClr val="000000"/>
                </a:solidFill>
                <a:latin typeface="Century Gothic" pitchFamily="34" charset="0"/>
              </a:rPr>
              <a:t>a small island resort off the coast o Rhode Island. It is a great island to bike around and also a great place if you have a boat. It is under 10 square miles long.</a:t>
            </a:r>
            <a:endParaRPr lang="en-US" sz="2400" dirty="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endParaRPr lang="en-US" sz="2400" dirty="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endParaRPr lang="en-US" sz="2400" dirty="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endParaRPr lang="en-US" sz="2400" dirty="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r>
              <a:rPr lang="en-US" sz="2400" dirty="0" smtClean="0">
                <a:solidFill>
                  <a:srgbClr val="000000"/>
                </a:solidFill>
                <a:latin typeface="Century Gothic" pitchFamily="34" charset="0"/>
              </a:rPr>
              <a:t>.</a:t>
            </a:r>
            <a:endParaRPr lang="en-US" sz="2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Famous People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Taylor Swift</a:t>
            </a:r>
          </a:p>
          <a:p>
            <a:pPr eaLnBrk="1" hangingPunct="1"/>
            <a:r>
              <a:rPr lang="en-US" dirty="0" smtClean="0"/>
              <a:t>Paul </a:t>
            </a:r>
            <a:r>
              <a:rPr lang="en-US" dirty="0" err="1" smtClean="0"/>
              <a:t>Konerko</a:t>
            </a:r>
            <a:r>
              <a:rPr lang="en-US" dirty="0" smtClean="0"/>
              <a:t> (Baseball player) </a:t>
            </a:r>
          </a:p>
          <a:p>
            <a:pPr eaLnBrk="1" hangingPunct="1"/>
            <a:r>
              <a:rPr lang="en-US" dirty="0" smtClean="0"/>
              <a:t>Robert Capron (Rowley from Diary of a Wimpy…)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Symbols of Rhode Island</a:t>
            </a:r>
          </a:p>
        </p:txBody>
      </p:sp>
      <p:sp>
        <p:nvSpPr>
          <p:cNvPr id="4099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4648200" cy="1828800"/>
          </a:xfrm>
        </p:spPr>
        <p:txBody>
          <a:bodyPr/>
          <a:lstStyle/>
          <a:p>
            <a:pPr eaLnBrk="1" hangingPunct="1"/>
            <a:r>
              <a:rPr lang="en-US" dirty="0" smtClean="0"/>
              <a:t>The state bird is: Rhode Island Red</a:t>
            </a:r>
          </a:p>
          <a:p>
            <a:pPr eaLnBrk="1" hangingPunct="1"/>
            <a:r>
              <a:rPr lang="en-US" dirty="0" smtClean="0"/>
              <a:t>The state flower is: Violet</a:t>
            </a:r>
          </a:p>
          <a:p>
            <a:pPr eaLnBrk="1" hangingPunct="1"/>
            <a:r>
              <a:rPr lang="en-US" dirty="0" smtClean="0"/>
              <a:t>The state tree is: Red Maple</a:t>
            </a:r>
          </a:p>
        </p:txBody>
      </p:sp>
      <p:sp>
        <p:nvSpPr>
          <p:cNvPr id="4100" name="Text Box 18"/>
          <p:cNvSpPr txBox="1">
            <a:spLocks noChangeArrowheads="1"/>
          </p:cNvSpPr>
          <p:nvPr/>
        </p:nvSpPr>
        <p:spPr bwMode="auto">
          <a:xfrm>
            <a:off x="990600" y="3505200"/>
            <a:ext cx="1981200" cy="2362200"/>
          </a:xfrm>
          <a:prstGeom prst="rect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entury Gothic" pitchFamily="34" charset="0"/>
              </a:rPr>
              <a:t>Add a </a:t>
            </a:r>
            <a:br>
              <a:rPr lang="en-US" dirty="0">
                <a:solidFill>
                  <a:srgbClr val="000000"/>
                </a:solidFill>
                <a:latin typeface="Century Gothic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entury Gothic" pitchFamily="34" charset="0"/>
              </a:rPr>
              <a:t>picture </a:t>
            </a:r>
            <a:br>
              <a:rPr lang="en-US" dirty="0">
                <a:solidFill>
                  <a:srgbClr val="000000"/>
                </a:solidFill>
                <a:latin typeface="Century Gothic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entury Gothic" pitchFamily="34" charset="0"/>
              </a:rPr>
              <a:t>here.</a:t>
            </a:r>
          </a:p>
        </p:txBody>
      </p:sp>
      <p:sp>
        <p:nvSpPr>
          <p:cNvPr id="4101" name="Text Box 19"/>
          <p:cNvSpPr txBox="1">
            <a:spLocks noChangeArrowheads="1"/>
          </p:cNvSpPr>
          <p:nvPr/>
        </p:nvSpPr>
        <p:spPr bwMode="auto">
          <a:xfrm>
            <a:off x="3200400" y="3505200"/>
            <a:ext cx="1981200" cy="2362200"/>
          </a:xfrm>
          <a:prstGeom prst="rect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entury Gothic" pitchFamily="34" charset="0"/>
              </a:rPr>
              <a:t>Add a </a:t>
            </a:r>
            <a:br>
              <a:rPr lang="en-US">
                <a:solidFill>
                  <a:srgbClr val="000000"/>
                </a:solidFill>
                <a:latin typeface="Century Gothic" pitchFamily="34" charset="0"/>
              </a:rPr>
            </a:br>
            <a:r>
              <a:rPr lang="en-US">
                <a:solidFill>
                  <a:srgbClr val="000000"/>
                </a:solidFill>
                <a:latin typeface="Century Gothic" pitchFamily="34" charset="0"/>
              </a:rPr>
              <a:t>picture </a:t>
            </a:r>
            <a:br>
              <a:rPr lang="en-US">
                <a:solidFill>
                  <a:srgbClr val="000000"/>
                </a:solidFill>
                <a:latin typeface="Century Gothic" pitchFamily="34" charset="0"/>
              </a:rPr>
            </a:br>
            <a:r>
              <a:rPr lang="en-US">
                <a:solidFill>
                  <a:srgbClr val="000000"/>
                </a:solidFill>
                <a:latin typeface="Century Gothic" pitchFamily="34" charset="0"/>
              </a:rPr>
              <a:t>here.</a:t>
            </a:r>
          </a:p>
        </p:txBody>
      </p:sp>
      <p:sp>
        <p:nvSpPr>
          <p:cNvPr id="4102" name="Text Box 20"/>
          <p:cNvSpPr txBox="1">
            <a:spLocks noChangeArrowheads="1"/>
          </p:cNvSpPr>
          <p:nvPr/>
        </p:nvSpPr>
        <p:spPr bwMode="auto">
          <a:xfrm>
            <a:off x="5410200" y="3505200"/>
            <a:ext cx="1981200" cy="2362200"/>
          </a:xfrm>
          <a:prstGeom prst="rect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entury Gothic" pitchFamily="34" charset="0"/>
              </a:rPr>
              <a:t>Add a </a:t>
            </a:r>
            <a:br>
              <a:rPr lang="en-US" dirty="0">
                <a:solidFill>
                  <a:srgbClr val="000000"/>
                </a:solidFill>
                <a:latin typeface="Century Gothic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Century Gothic" pitchFamily="34" charset="0"/>
              </a:rPr>
              <a:t>picture </a:t>
            </a:r>
            <a:r>
              <a:rPr lang="en-US" dirty="0">
                <a:solidFill>
                  <a:srgbClr val="000000"/>
                </a:solidFill>
                <a:latin typeface="Century Gothic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entury Gothic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entury Gothic" pitchFamily="34" charset="0"/>
              </a:rPr>
              <a:t>here.</a:t>
            </a:r>
          </a:p>
        </p:txBody>
      </p:sp>
      <p:pic>
        <p:nvPicPr>
          <p:cNvPr id="4104" name="Picture 8" descr="states state symbols trees rhode island state tree red map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505200"/>
            <a:ext cx="1981200" cy="2362200"/>
          </a:xfrm>
          <a:prstGeom prst="rect">
            <a:avLst/>
          </a:prstGeom>
          <a:noFill/>
        </p:spPr>
      </p:pic>
      <p:pic>
        <p:nvPicPr>
          <p:cNvPr id="4106" name="Picture 10" descr="In Memory of Violet Moral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3505200"/>
            <a:ext cx="1981200" cy="2362200"/>
          </a:xfrm>
          <a:prstGeom prst="rect">
            <a:avLst/>
          </a:prstGeom>
          <a:noFill/>
        </p:spPr>
      </p:pic>
      <p:pic>
        <p:nvPicPr>
          <p:cNvPr id="4108" name="Picture 12" descr="Rhode Island State Bi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505200"/>
            <a:ext cx="1981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Flag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01000" cy="45720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 The flag is an anchor surrounded by stars with the word hope under it. It is that because the 13 stars represent it being the 13</a:t>
            </a:r>
            <a:r>
              <a:rPr lang="en-US" baseline="30000" dirty="0" smtClean="0"/>
              <a:t>th</a:t>
            </a:r>
            <a:r>
              <a:rPr lang="en-US" dirty="0" smtClean="0"/>
              <a:t> state, the anchor because we are the Ocean </a:t>
            </a:r>
            <a:r>
              <a:rPr lang="en-US" dirty="0"/>
              <a:t>S</a:t>
            </a:r>
            <a:r>
              <a:rPr lang="en-US" dirty="0" smtClean="0"/>
              <a:t>tate, and hope for America.</a:t>
            </a:r>
          </a:p>
        </p:txBody>
      </p:sp>
      <p:pic>
        <p:nvPicPr>
          <p:cNvPr id="5126" name="Picture 6" descr="Rhode Island State Flag Coloring P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886200"/>
            <a:ext cx="56388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Nickname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The Ocean State because R.I. is almost fully surrounded by water.</a:t>
            </a:r>
          </a:p>
        </p:txBody>
      </p:sp>
      <p:pic>
        <p:nvPicPr>
          <p:cNvPr id="6149" name="Picture 5" descr="Hint: The Ocean State, Plantation State - This flag represents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91440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153400" cy="2419124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r>
              <a:rPr lang="en-US" sz="2400" dirty="0">
                <a:solidFill>
                  <a:srgbClr val="000000"/>
                </a:solidFill>
                <a:latin typeface="Century Gothic" pitchFamily="34" charset="0"/>
              </a:rPr>
              <a:t>This state became the </a:t>
            </a:r>
            <a:r>
              <a:rPr lang="en-US" sz="2400" dirty="0" smtClean="0">
                <a:solidFill>
                  <a:srgbClr val="000000"/>
                </a:solidFill>
                <a:latin typeface="Century Gothic" pitchFamily="34" charset="0"/>
              </a:rPr>
              <a:t>13th </a:t>
            </a:r>
            <a:r>
              <a:rPr lang="en-US" sz="2400" dirty="0">
                <a:solidFill>
                  <a:srgbClr val="000000"/>
                </a:solidFill>
                <a:latin typeface="Century Gothic" pitchFamily="34" charset="0"/>
              </a:rPr>
              <a:t>state in the United States </a:t>
            </a:r>
            <a:r>
              <a:rPr lang="en-US" sz="2400">
                <a:solidFill>
                  <a:srgbClr val="000000"/>
                </a:solidFill>
                <a:latin typeface="Century Gothic" pitchFamily="34" charset="0"/>
              </a:rPr>
              <a:t>in </a:t>
            </a:r>
            <a:r>
              <a:rPr lang="en-US" sz="2400" smtClean="0">
                <a:solidFill>
                  <a:srgbClr val="000000"/>
                </a:solidFill>
                <a:latin typeface="Century Gothic" pitchFamily="34" charset="0"/>
              </a:rPr>
              <a:t>1790. </a:t>
            </a:r>
            <a:endParaRPr lang="en-US" sz="2400" dirty="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endParaRPr lang="en-US" sz="2400" dirty="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r>
              <a:rPr lang="en-US" sz="2400" dirty="0">
                <a:solidFill>
                  <a:srgbClr val="000000"/>
                </a:solidFill>
                <a:latin typeface="Century Gothic" pitchFamily="34" charset="0"/>
              </a:rPr>
              <a:t>The first Governor of the state </a:t>
            </a:r>
            <a:r>
              <a:rPr lang="en-US" sz="2400" dirty="0" smtClean="0">
                <a:solidFill>
                  <a:srgbClr val="000000"/>
                </a:solidFill>
                <a:latin typeface="Century Gothic" pitchFamily="34" charset="0"/>
              </a:rPr>
              <a:t>was Nicholas Cooke.</a:t>
            </a:r>
            <a:endParaRPr lang="en-US" sz="2400" dirty="0">
              <a:solidFill>
                <a:srgbClr val="000000"/>
              </a:solidFill>
              <a:latin typeface="Century Gothic" pitchFamily="34" charset="0"/>
            </a:endParaRPr>
          </a:p>
          <a:p>
            <a:pPr>
              <a:spcBef>
                <a:spcPct val="50000"/>
              </a:spcBef>
            </a:pPr>
            <a:endParaRPr lang="en-US" sz="2400" dirty="0">
              <a:latin typeface="Century Gothic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Statehood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Government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State Government</a:t>
            </a:r>
          </a:p>
          <a:p>
            <a:pPr lvl="1" eaLnBrk="1" hangingPunct="1"/>
            <a:r>
              <a:rPr lang="en-US" dirty="0" smtClean="0"/>
              <a:t>Gina </a:t>
            </a:r>
            <a:r>
              <a:rPr lang="en-US" dirty="0" err="1" smtClean="0"/>
              <a:t>Raimondo</a:t>
            </a:r>
            <a:r>
              <a:rPr lang="en-US" dirty="0" smtClean="0"/>
              <a:t>.</a:t>
            </a:r>
          </a:p>
        </p:txBody>
      </p:sp>
      <p:pic>
        <p:nvPicPr>
          <p:cNvPr id="8197" name="Picture 5" descr="Gina Raimond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667000"/>
            <a:ext cx="32004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Maps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153400" cy="356405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endParaRPr lang="en-US" sz="2400" dirty="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endParaRPr lang="en-US" sz="2400" dirty="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endParaRPr lang="en-US" sz="2400" dirty="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endParaRPr lang="en-US" sz="2400" dirty="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endParaRPr lang="en-US" sz="2400" dirty="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endParaRPr lang="en-US" sz="2400" dirty="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40000"/>
              </a:spcBef>
              <a:buClr>
                <a:srgbClr val="000000"/>
              </a:buClr>
            </a:pPr>
            <a:r>
              <a:rPr lang="en-US" sz="2400" dirty="0" smtClean="0">
                <a:solidFill>
                  <a:srgbClr val="000000"/>
                </a:solidFill>
                <a:latin typeface="Century Gothic" pitchFamily="34" charset="0"/>
              </a:rPr>
              <a:t>.</a:t>
            </a:r>
            <a:endParaRPr lang="en-US" sz="2400" dirty="0">
              <a:latin typeface="Century Gothic" pitchFamily="34" charset="0"/>
            </a:endParaRPr>
          </a:p>
        </p:txBody>
      </p:sp>
      <p:pic>
        <p:nvPicPr>
          <p:cNvPr id="9221" name="Picture 5" descr="C:\Users\pocstudent\AppData\Local\Microsoft\Windows\Temporary Internet Files\Content.IE5\UL8T3X3Y\120px-Map_of_Rhode_Island_Regions.svg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762000"/>
            <a:ext cx="62484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Weather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average high temperature in July is: 82</a:t>
            </a:r>
          </a:p>
          <a:p>
            <a:pPr eaLnBrk="1" hangingPunct="1"/>
            <a:r>
              <a:rPr lang="en-US" dirty="0" smtClean="0"/>
              <a:t>The average high temperature in January is:  38</a:t>
            </a:r>
          </a:p>
          <a:p>
            <a:pPr eaLnBrk="1" hangingPunct="1"/>
            <a:r>
              <a:rPr lang="en-US" dirty="0" smtClean="0"/>
              <a:t>The average yearly precipitation is: 46.45 inches</a:t>
            </a:r>
          </a:p>
        </p:txBody>
      </p:sp>
      <p:pic>
        <p:nvPicPr>
          <p:cNvPr id="10244" name="Picture 4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429000"/>
            <a:ext cx="40386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Natural Resources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Plant Life</a:t>
            </a:r>
          </a:p>
          <a:p>
            <a:pPr lvl="1" eaLnBrk="1" hangingPunct="1"/>
            <a:r>
              <a:rPr lang="en-US" dirty="0" smtClean="0"/>
              <a:t>Red Maple, Violet,  Fir, Peach, Cherry Blossom</a:t>
            </a:r>
          </a:p>
          <a:p>
            <a:pPr eaLnBrk="1" hangingPunct="1"/>
            <a:r>
              <a:rPr lang="en-US" dirty="0" smtClean="0"/>
              <a:t>Animal Life</a:t>
            </a:r>
          </a:p>
          <a:p>
            <a:pPr lvl="1" eaLnBrk="1" hangingPunct="1"/>
            <a:r>
              <a:rPr lang="en-US" dirty="0" smtClean="0"/>
              <a:t>Coyote, White Tailed Buck,  Humans, Chickens,  Woodchucks,  squirrels, chipmunks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te history report presentation">
  <a:themeElements>
    <a:clrScheme name="State history report presentation 9">
      <a:dk1>
        <a:srgbClr val="000099"/>
      </a:dk1>
      <a:lt1>
        <a:srgbClr val="FFFFFF"/>
      </a:lt1>
      <a:dk2>
        <a:srgbClr val="FFFFFF"/>
      </a:dk2>
      <a:lt2>
        <a:srgbClr val="99CCFF"/>
      </a:lt2>
      <a:accent1>
        <a:srgbClr val="0099CC"/>
      </a:accent1>
      <a:accent2>
        <a:srgbClr val="CC0000"/>
      </a:accent2>
      <a:accent3>
        <a:srgbClr val="FFFFFF"/>
      </a:accent3>
      <a:accent4>
        <a:srgbClr val="000082"/>
      </a:accent4>
      <a:accent5>
        <a:srgbClr val="AACAE2"/>
      </a:accent5>
      <a:accent6>
        <a:srgbClr val="B90000"/>
      </a:accent6>
      <a:hlink>
        <a:srgbClr val="0099FF"/>
      </a:hlink>
      <a:folHlink>
        <a:srgbClr val="66CCFF"/>
      </a:folHlink>
    </a:clrScheme>
    <a:fontScheme name="State history report presentatio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Times New Roman" charset="0"/>
          </a:defRPr>
        </a:defPPr>
      </a:lstStyle>
    </a:lnDef>
  </a:objectDefaults>
  <a:extraClrSchemeLst>
    <a:extraClrScheme>
      <a:clrScheme name="State history report presentation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e history report presentation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e history report presentation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e history report presentation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e history report presentation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e history report presentation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e history report presentation 7">
        <a:dk1>
          <a:srgbClr val="A50021"/>
        </a:dk1>
        <a:lt1>
          <a:srgbClr val="FFFFFF"/>
        </a:lt1>
        <a:dk2>
          <a:srgbClr val="FFFFFF"/>
        </a:dk2>
        <a:lt2>
          <a:srgbClr val="C27474"/>
        </a:lt2>
        <a:accent1>
          <a:srgbClr val="A50021"/>
        </a:accent1>
        <a:accent2>
          <a:srgbClr val="D19FA6"/>
        </a:accent2>
        <a:accent3>
          <a:srgbClr val="FFFFFF"/>
        </a:accent3>
        <a:accent4>
          <a:srgbClr val="8C001B"/>
        </a:accent4>
        <a:accent5>
          <a:srgbClr val="CFAAAB"/>
        </a:accent5>
        <a:accent6>
          <a:srgbClr val="BD9096"/>
        </a:accent6>
        <a:hlink>
          <a:srgbClr val="A50021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e history report presentation 8">
        <a:dk1>
          <a:srgbClr val="A50021"/>
        </a:dk1>
        <a:lt1>
          <a:srgbClr val="FFFFFF"/>
        </a:lt1>
        <a:dk2>
          <a:srgbClr val="FFFFFF"/>
        </a:dk2>
        <a:lt2>
          <a:srgbClr val="C27474"/>
        </a:lt2>
        <a:accent1>
          <a:srgbClr val="772F3B"/>
        </a:accent1>
        <a:accent2>
          <a:srgbClr val="D19FA6"/>
        </a:accent2>
        <a:accent3>
          <a:srgbClr val="FFFFFF"/>
        </a:accent3>
        <a:accent4>
          <a:srgbClr val="8C001B"/>
        </a:accent4>
        <a:accent5>
          <a:srgbClr val="BDADAF"/>
        </a:accent5>
        <a:accent6>
          <a:srgbClr val="BD9096"/>
        </a:accent6>
        <a:hlink>
          <a:srgbClr val="A50021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e history report presentation 9">
        <a:dk1>
          <a:srgbClr val="000099"/>
        </a:dk1>
        <a:lt1>
          <a:srgbClr val="FFFFFF"/>
        </a:lt1>
        <a:dk2>
          <a:srgbClr val="FFFFFF"/>
        </a:dk2>
        <a:lt2>
          <a:srgbClr val="99CCFF"/>
        </a:lt2>
        <a:accent1>
          <a:srgbClr val="0099CC"/>
        </a:accent1>
        <a:accent2>
          <a:srgbClr val="CC0000"/>
        </a:accent2>
        <a:accent3>
          <a:srgbClr val="FFFFFF"/>
        </a:accent3>
        <a:accent4>
          <a:srgbClr val="000082"/>
        </a:accent4>
        <a:accent5>
          <a:srgbClr val="AACAE2"/>
        </a:accent5>
        <a:accent6>
          <a:srgbClr val="B90000"/>
        </a:accent6>
        <a:hlink>
          <a:srgbClr val="00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State history report presentation</Template>
  <TotalTime>113</TotalTime>
  <Words>255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State history report presentation</vt:lpstr>
      <vt:lpstr>Our 50 States: Rhode Island</vt:lpstr>
      <vt:lpstr>Symbols of Rhode Island</vt:lpstr>
      <vt:lpstr>State Flag</vt:lpstr>
      <vt:lpstr>State Nickname</vt:lpstr>
      <vt:lpstr>Statehood</vt:lpstr>
      <vt:lpstr>Government</vt:lpstr>
      <vt:lpstr>Maps</vt:lpstr>
      <vt:lpstr>Weather</vt:lpstr>
      <vt:lpstr>Natural Resources</vt:lpstr>
      <vt:lpstr>Places to Visit</vt:lpstr>
      <vt:lpstr>Famous People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50 States: [Name of Your State]</dc:title>
  <dc:creator>Smart Apple</dc:creator>
  <cp:lastModifiedBy>Sue</cp:lastModifiedBy>
  <cp:revision>18</cp:revision>
  <cp:lastPrinted>2001-06-01T13:12:48Z</cp:lastPrinted>
  <dcterms:created xsi:type="dcterms:W3CDTF">2009-09-07T23:34:00Z</dcterms:created>
  <dcterms:modified xsi:type="dcterms:W3CDTF">2015-07-31T01:14:48Z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TC010183741033</vt:lpwstr>
  </property>
</Properties>
</file>