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8C0DB0-E5FD-4677-B6EB-89F57E2E06F7}" type="datetimeFigureOut">
              <a:rPr lang="en-US" smtClean="0"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2C625-28E6-4870-987F-B50E4E4C527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 dirty="0" smtClean="0"/>
              <a:t>Abraham Lincoln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752600"/>
          </a:xfrm>
        </p:spPr>
        <p:txBody>
          <a:bodyPr/>
          <a:lstStyle/>
          <a:p>
            <a:r>
              <a:rPr lang="en-US" dirty="0" smtClean="0"/>
              <a:t>By: Kristina</a:t>
            </a:r>
            <a:endParaRPr lang="en-US" dirty="0"/>
          </a:p>
        </p:txBody>
      </p:sp>
      <p:pic>
        <p:nvPicPr>
          <p:cNvPr id="14338" name="Picture 2" descr="Image result for abe lincvol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209800"/>
            <a:ext cx="3352800" cy="2514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</a:t>
            </a:r>
            <a:r>
              <a:rPr lang="en-US" dirty="0" smtClean="0"/>
              <a:t>is he </a:t>
            </a:r>
            <a:r>
              <a:rPr lang="en-US" dirty="0" smtClean="0"/>
              <a:t>famous </a:t>
            </a:r>
            <a:r>
              <a:rPr lang="en-US" dirty="0" smtClean="0"/>
              <a:t>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Abraham </a:t>
            </a:r>
            <a:r>
              <a:rPr lang="en-US" dirty="0"/>
              <a:t>L</a:t>
            </a:r>
            <a:r>
              <a:rPr lang="en-US" dirty="0" smtClean="0"/>
              <a:t>incoln was the </a:t>
            </a:r>
            <a:r>
              <a:rPr lang="en-US" dirty="0" smtClean="0"/>
              <a:t>16</a:t>
            </a:r>
            <a:r>
              <a:rPr lang="en-US" baseline="30000" dirty="0" smtClean="0"/>
              <a:t>th</a:t>
            </a:r>
            <a:r>
              <a:rPr lang="en-US" dirty="0" smtClean="0"/>
              <a:t> president of the United States.</a:t>
            </a:r>
            <a:endParaRPr lang="en-US" dirty="0" smtClean="0"/>
          </a:p>
          <a:p>
            <a:r>
              <a:rPr lang="en-US" dirty="0" smtClean="0"/>
              <a:t>He also freed </a:t>
            </a:r>
            <a:r>
              <a:rPr lang="en-US" dirty="0" smtClean="0"/>
              <a:t>slaves. </a:t>
            </a:r>
            <a:endParaRPr lang="en-US" dirty="0"/>
          </a:p>
        </p:txBody>
      </p:sp>
      <p:pic>
        <p:nvPicPr>
          <p:cNvPr id="2050" name="Picture 2" descr="Image result for abe lincolns feeing slave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3210560"/>
            <a:ext cx="3200400" cy="366979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Abraham Lincoln was born on February 12, 1809 in a log house in Kentucky. </a:t>
            </a:r>
          </a:p>
          <a:p>
            <a:r>
              <a:rPr lang="en-US" dirty="0" smtClean="0"/>
              <a:t>During his childhood Abe enjoyed </a:t>
            </a:r>
            <a:r>
              <a:rPr lang="en-US" dirty="0" smtClean="0"/>
              <a:t>reading.</a:t>
            </a:r>
            <a:endParaRPr lang="en-US" dirty="0" smtClean="0"/>
          </a:p>
          <a:p>
            <a:r>
              <a:rPr lang="en-US" dirty="0" smtClean="0"/>
              <a:t>Also, </a:t>
            </a:r>
            <a:r>
              <a:rPr lang="en-US" dirty="0" smtClean="0"/>
              <a:t>his family moved </a:t>
            </a:r>
            <a:r>
              <a:rPr lang="en-US" dirty="0" smtClean="0"/>
              <a:t>north. </a:t>
            </a:r>
            <a:endParaRPr lang="en-US" dirty="0"/>
          </a:p>
        </p:txBody>
      </p:sp>
      <p:pic>
        <p:nvPicPr>
          <p:cNvPr id="12290" name="Picture 2" descr="Image result for abe lincolns log cab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3810000"/>
            <a:ext cx="4363232" cy="2895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</a:t>
            </a:r>
            <a:r>
              <a:rPr lang="en-US" dirty="0" smtClean="0"/>
              <a:t>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 age 19 </a:t>
            </a:r>
            <a:r>
              <a:rPr lang="en-US" dirty="0"/>
              <a:t>A</a:t>
            </a:r>
            <a:r>
              <a:rPr lang="en-US" dirty="0" smtClean="0"/>
              <a:t>be </a:t>
            </a:r>
            <a:r>
              <a:rPr lang="en-US" dirty="0" smtClean="0"/>
              <a:t>was 6 feet and 4 inches </a:t>
            </a:r>
            <a:r>
              <a:rPr lang="en-US" dirty="0" smtClean="0"/>
              <a:t>tall.</a:t>
            </a:r>
            <a:endParaRPr lang="en-US" dirty="0" smtClean="0"/>
          </a:p>
          <a:p>
            <a:r>
              <a:rPr lang="en-US" dirty="0" smtClean="0"/>
              <a:t>Abe split </a:t>
            </a:r>
            <a:r>
              <a:rPr lang="en-US" dirty="0" smtClean="0"/>
              <a:t>logs.</a:t>
            </a:r>
            <a:endParaRPr lang="en-US" dirty="0" smtClean="0"/>
          </a:p>
          <a:p>
            <a:r>
              <a:rPr lang="en-US" dirty="0" smtClean="0"/>
              <a:t>People called him “Honest </a:t>
            </a:r>
            <a:r>
              <a:rPr lang="en-US" dirty="0" smtClean="0"/>
              <a:t>Abe.”</a:t>
            </a:r>
            <a:endParaRPr lang="en-US" dirty="0" smtClean="0"/>
          </a:p>
          <a:p>
            <a:r>
              <a:rPr lang="en-US" dirty="0" smtClean="0"/>
              <a:t>He was the 16</a:t>
            </a:r>
            <a:r>
              <a:rPr lang="en-US" baseline="30000" dirty="0" smtClean="0"/>
              <a:t>th</a:t>
            </a:r>
            <a:r>
              <a:rPr lang="en-US" dirty="0" smtClean="0"/>
              <a:t> </a:t>
            </a:r>
            <a:r>
              <a:rPr lang="en-US" dirty="0" smtClean="0"/>
              <a:t>president.</a:t>
            </a:r>
            <a:endParaRPr lang="en-US" dirty="0" smtClean="0"/>
          </a:p>
          <a:p>
            <a:r>
              <a:rPr lang="en-US" dirty="0" smtClean="0"/>
              <a:t>He m</a:t>
            </a:r>
            <a:r>
              <a:rPr lang="en-US" dirty="0" smtClean="0"/>
              <a:t>ade </a:t>
            </a:r>
            <a:r>
              <a:rPr lang="en-US" dirty="0" smtClean="0"/>
              <a:t>a famous speech in </a:t>
            </a:r>
          </a:p>
          <a:p>
            <a:pPr>
              <a:buNone/>
            </a:pPr>
            <a:r>
              <a:rPr lang="en-US"/>
              <a:t> </a:t>
            </a:r>
            <a:r>
              <a:rPr lang="en-US" smtClean="0"/>
              <a:t>   </a:t>
            </a:r>
            <a:r>
              <a:rPr lang="en-US" smtClean="0"/>
              <a:t>Gettysburg.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Picture 2" descr="Image result for abraham Lincoln gettysbur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15959" y="3429000"/>
            <a:ext cx="2828041" cy="3429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99</Words>
  <Application>Microsoft Macintosh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Office Theme</vt:lpstr>
      <vt:lpstr>Abraham Lincoln</vt:lpstr>
      <vt:lpstr>What is he famous for?</vt:lpstr>
      <vt:lpstr>Early Life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Abraham Lincoln</dc:title>
  <dc:creator>PocStudent</dc:creator>
  <cp:lastModifiedBy>Susan Cardoza</cp:lastModifiedBy>
  <cp:revision>5</cp:revision>
  <dcterms:created xsi:type="dcterms:W3CDTF">2016-07-19T14:15:54Z</dcterms:created>
  <dcterms:modified xsi:type="dcterms:W3CDTF">2016-07-20T23:38:00Z</dcterms:modified>
</cp:coreProperties>
</file>