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4B600-4E96-4257-ABA2-6A887AE3A8E5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750A2-F8BC-4911-802F-820FDD035F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dirty="0" smtClean="0"/>
              <a:t>Michelle </a:t>
            </a:r>
            <a:r>
              <a:rPr lang="en-US" dirty="0" err="1" smtClean="0"/>
              <a:t>Obama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Juliet</a:t>
            </a:r>
            <a:endParaRPr lang="en-US" dirty="0"/>
          </a:p>
        </p:txBody>
      </p:sp>
      <p:pic>
        <p:nvPicPr>
          <p:cNvPr id="15362" name="Picture 2" descr="http://img2.timeinc.net/people/i/2009/database/michelleobama/michelle_obama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057400"/>
            <a:ext cx="200025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she 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person is famous for being the first </a:t>
            </a:r>
            <a:r>
              <a:rPr lang="en-US" dirty="0" smtClean="0"/>
              <a:t>lady.</a:t>
            </a:r>
            <a:endParaRPr lang="en-US" dirty="0"/>
          </a:p>
        </p:txBody>
      </p:sp>
      <p:pic>
        <p:nvPicPr>
          <p:cNvPr id="1026" name="Picture 2" descr="Image result for michelle obama becomeing the first lad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743200"/>
            <a:ext cx="2895600" cy="1936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and </a:t>
            </a:r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Michelle Obama was born on </a:t>
            </a:r>
            <a:r>
              <a:rPr lang="en-US" dirty="0"/>
              <a:t>J</a:t>
            </a:r>
            <a:r>
              <a:rPr lang="en-US" dirty="0" smtClean="0"/>
              <a:t>anuary </a:t>
            </a:r>
            <a:r>
              <a:rPr lang="en-US" dirty="0" smtClean="0"/>
              <a:t>17, 1964.</a:t>
            </a:r>
            <a:endParaRPr lang="en-US" dirty="0" smtClean="0"/>
          </a:p>
          <a:p>
            <a:r>
              <a:rPr lang="en-US" dirty="0" smtClean="0"/>
              <a:t>She was born in </a:t>
            </a:r>
            <a:r>
              <a:rPr lang="en-US" dirty="0" smtClean="0"/>
              <a:t>Chicago, Illinois.</a:t>
            </a:r>
            <a:endParaRPr lang="en-US" dirty="0" smtClean="0"/>
          </a:p>
          <a:p>
            <a:r>
              <a:rPr lang="en-US" dirty="0" smtClean="0"/>
              <a:t>Her parents are Marion </a:t>
            </a:r>
            <a:r>
              <a:rPr lang="en-US" dirty="0"/>
              <a:t>R</a:t>
            </a:r>
            <a:r>
              <a:rPr lang="en-US" dirty="0" smtClean="0"/>
              <a:t>obinson and Fraser Robinson</a:t>
            </a:r>
          </a:p>
          <a:p>
            <a:r>
              <a:rPr lang="en-US" dirty="0" smtClean="0"/>
              <a:t>She had 1 brother named </a:t>
            </a:r>
            <a:r>
              <a:rPr lang="en-US" dirty="0" smtClean="0"/>
              <a:t>Craig.</a:t>
            </a:r>
            <a:endParaRPr lang="en-US" dirty="0"/>
          </a:p>
        </p:txBody>
      </p:sp>
      <p:pic>
        <p:nvPicPr>
          <p:cNvPr id="13314" name="Picture 2" descr="http://i.dailymail.co.uk/i/pix/2015/03/20/23/26D9956400000578-3004975-image-a-22_14268931250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239000" y="3810000"/>
            <a:ext cx="1367809" cy="181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Michelle went to Whitney M. Young Magnet High </a:t>
            </a:r>
            <a:r>
              <a:rPr lang="en-US" dirty="0" smtClean="0"/>
              <a:t>School.</a:t>
            </a:r>
            <a:endParaRPr lang="en-US" dirty="0" smtClean="0"/>
          </a:p>
          <a:p>
            <a:r>
              <a:rPr lang="en-US" dirty="0" smtClean="0"/>
              <a:t>For college she went to Princeton University in New </a:t>
            </a:r>
            <a:r>
              <a:rPr lang="en-US" dirty="0" smtClean="0"/>
              <a:t>Jersey.</a:t>
            </a:r>
            <a:endParaRPr lang="en-US" dirty="0"/>
          </a:p>
        </p:txBody>
      </p:sp>
      <p:pic>
        <p:nvPicPr>
          <p:cNvPr id="3074" name="Picture 2" descr="https://tbmwomenintheworld.files.wordpress.com/2015/04/michelle-obama-prince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2287225" cy="297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</a:t>
            </a:r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got married in 1992 to Barack </a:t>
            </a:r>
            <a:r>
              <a:rPr lang="en-US" dirty="0" smtClean="0"/>
              <a:t>Obama.</a:t>
            </a:r>
            <a:endParaRPr lang="en-US" dirty="0"/>
          </a:p>
          <a:p>
            <a:r>
              <a:rPr lang="en-US" dirty="0" smtClean="0"/>
              <a:t>Michelle had her first daughter Malia in </a:t>
            </a:r>
            <a:r>
              <a:rPr lang="en-US" dirty="0" smtClean="0"/>
              <a:t>1998.</a:t>
            </a:r>
            <a:endParaRPr lang="en-US" dirty="0" smtClean="0"/>
          </a:p>
          <a:p>
            <a:r>
              <a:rPr lang="en-US" dirty="0" smtClean="0"/>
              <a:t>She had her last daughter Sasha in </a:t>
            </a:r>
            <a:r>
              <a:rPr lang="en-US" dirty="0" smtClean="0"/>
              <a:t>2001.</a:t>
            </a:r>
            <a:endParaRPr lang="en-US" dirty="0"/>
          </a:p>
        </p:txBody>
      </p:sp>
      <p:pic>
        <p:nvPicPr>
          <p:cNvPr id="2050" name="Picture 2" descr="Image result for michelle obama getting marri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352800"/>
            <a:ext cx="2590800" cy="1824663"/>
          </a:xfrm>
          <a:prstGeom prst="rect">
            <a:avLst/>
          </a:prstGeom>
          <a:noFill/>
        </p:spPr>
      </p:pic>
      <p:pic>
        <p:nvPicPr>
          <p:cNvPr id="2052" name="Picture 4" descr="Image result for michelle obama's fami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667000" cy="2117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109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Michelle Obama</vt:lpstr>
      <vt:lpstr>What is she famous for?</vt:lpstr>
      <vt:lpstr>Birth and Family</vt:lpstr>
      <vt:lpstr>Early Life</vt:lpstr>
      <vt:lpstr>Adult Life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Michelle Obama</dc:title>
  <dc:creator>PocStudent</dc:creator>
  <cp:lastModifiedBy>Susan Cardoza</cp:lastModifiedBy>
  <cp:revision>8</cp:revision>
  <dcterms:created xsi:type="dcterms:W3CDTF">2016-07-19T15:09:26Z</dcterms:created>
  <dcterms:modified xsi:type="dcterms:W3CDTF">2016-07-20T22:39:38Z</dcterms:modified>
</cp:coreProperties>
</file>