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87"/>
  </p:normalViewPr>
  <p:slideViewPr>
    <p:cSldViewPr>
      <p:cViewPr varScale="1">
        <p:scale>
          <a:sx n="85" d="100"/>
          <a:sy n="85" d="100"/>
        </p:scale>
        <p:origin x="21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F7B-D67B-4ADB-A983-D5EBFB342D6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C9A3-2C59-4A0B-AC84-10A7882D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F7B-D67B-4ADB-A983-D5EBFB342D6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C9A3-2C59-4A0B-AC84-10A7882D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F7B-D67B-4ADB-A983-D5EBFB342D6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C9A3-2C59-4A0B-AC84-10A7882D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F7B-D67B-4ADB-A983-D5EBFB342D6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C9A3-2C59-4A0B-AC84-10A7882D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F7B-D67B-4ADB-A983-D5EBFB342D6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C9A3-2C59-4A0B-AC84-10A7882D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F7B-D67B-4ADB-A983-D5EBFB342D6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C9A3-2C59-4A0B-AC84-10A7882D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F7B-D67B-4ADB-A983-D5EBFB342D6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C9A3-2C59-4A0B-AC84-10A7882D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F7B-D67B-4ADB-A983-D5EBFB342D6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C9A3-2C59-4A0B-AC84-10A7882D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F7B-D67B-4ADB-A983-D5EBFB342D6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C9A3-2C59-4A0B-AC84-10A7882D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F7B-D67B-4ADB-A983-D5EBFB342D6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C9A3-2C59-4A0B-AC84-10A7882D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ACF7B-D67B-4ADB-A983-D5EBFB342D6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C9A3-2C59-4A0B-AC84-10A7882D90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ACF7B-D67B-4ADB-A983-D5EBFB342D61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7C9A3-2C59-4A0B-AC84-10A7882D90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52463"/>
            <a:ext cx="7772400" cy="1470025"/>
          </a:xfrm>
        </p:spPr>
        <p:txBody>
          <a:bodyPr/>
          <a:lstStyle/>
          <a:p>
            <a:r>
              <a:rPr lang="en-US" smtClean="0"/>
              <a:t>Gabby </a:t>
            </a:r>
            <a:r>
              <a:rPr lang="en-US" smtClean="0"/>
              <a:t>Douglas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105400"/>
            <a:ext cx="6400800" cy="1752600"/>
          </a:xfrm>
        </p:spPr>
        <p:txBody>
          <a:bodyPr/>
          <a:lstStyle/>
          <a:p>
            <a:r>
              <a:rPr lang="en-US" dirty="0" smtClean="0"/>
              <a:t>By Ellie</a:t>
            </a:r>
            <a:endParaRPr lang="en-US" dirty="0"/>
          </a:p>
        </p:txBody>
      </p:sp>
      <p:pic>
        <p:nvPicPr>
          <p:cNvPr id="15362" name="Picture 2" descr="http://a.espncdn.com/photo/2012/0802/oly_g_douglas_b1_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752600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person famous?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is famous because she is a strong and awesome gymnast.</a:t>
            </a:r>
            <a:endParaRPr lang="en-US" dirty="0"/>
          </a:p>
        </p:txBody>
      </p:sp>
      <p:pic>
        <p:nvPicPr>
          <p:cNvPr id="1026" name="Picture 2" descr="http://static.ebony.com/Gabby_Douglas2_page-bg_182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895600"/>
            <a:ext cx="536448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was born on</a:t>
            </a:r>
            <a:r>
              <a:rPr lang="en-US" dirty="0" smtClean="0"/>
              <a:t> </a:t>
            </a:r>
            <a:r>
              <a:rPr lang="en-US" dirty="0" smtClean="0"/>
              <a:t>December 31</a:t>
            </a:r>
            <a:r>
              <a:rPr lang="en-US" dirty="0" smtClean="0"/>
              <a:t>, 1995.</a:t>
            </a:r>
            <a:endParaRPr lang="en-US" dirty="0" smtClean="0"/>
          </a:p>
          <a:p>
            <a:r>
              <a:rPr lang="en-US" dirty="0" smtClean="0"/>
              <a:t>She was born in</a:t>
            </a:r>
            <a:r>
              <a:rPr lang="en-US" dirty="0" smtClean="0"/>
              <a:t> </a:t>
            </a:r>
            <a:r>
              <a:rPr lang="en-US" dirty="0" smtClean="0"/>
              <a:t>Virginia Beach, </a:t>
            </a:r>
            <a:r>
              <a:rPr lang="en-US" dirty="0" smtClean="0"/>
              <a:t>Virginia.</a:t>
            </a:r>
            <a:endParaRPr lang="en-US" dirty="0"/>
          </a:p>
          <a:p>
            <a:r>
              <a:rPr lang="en-US" dirty="0" smtClean="0"/>
              <a:t>Parents: Natalie (Mom) Timothy(Dad)</a:t>
            </a:r>
          </a:p>
          <a:p>
            <a:r>
              <a:rPr lang="en-US" dirty="0" smtClean="0"/>
              <a:t>Siblings: Arielle (older)</a:t>
            </a:r>
          </a:p>
          <a:p>
            <a:endParaRPr lang="en-US" dirty="0"/>
          </a:p>
        </p:txBody>
      </p:sp>
      <p:pic>
        <p:nvPicPr>
          <p:cNvPr id="4098" name="Picture 2" descr="http://img2.timeinc.net/people/i/2012/news/121210/gabrielle-douglas-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505200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Education: Arielle said she was very flexible and was able to do splits just </a:t>
            </a:r>
            <a:r>
              <a:rPr lang="en-US" dirty="0" smtClean="0"/>
              <a:t>in </a:t>
            </a:r>
            <a:r>
              <a:rPr lang="en-US" dirty="0" smtClean="0"/>
              <a:t>day one.</a:t>
            </a:r>
          </a:p>
          <a:p>
            <a:r>
              <a:rPr lang="en-US" dirty="0" smtClean="0"/>
              <a:t>Interests: gymnastics</a:t>
            </a:r>
          </a:p>
          <a:p>
            <a:r>
              <a:rPr lang="en-US" dirty="0" smtClean="0"/>
              <a:t>Other Important facts: She moved near Des Moines, </a:t>
            </a:r>
            <a:r>
              <a:rPr lang="en-US" dirty="0"/>
              <a:t>I</a:t>
            </a:r>
            <a:r>
              <a:rPr lang="en-US" dirty="0" smtClean="0"/>
              <a:t>owa to train with a guy named Laing Chow.</a:t>
            </a:r>
            <a:endParaRPr lang="en-US" dirty="0"/>
          </a:p>
        </p:txBody>
      </p:sp>
      <p:pic>
        <p:nvPicPr>
          <p:cNvPr id="3074" name="Picture 2" descr="http://images.clipartpanda.com/gymnastics-clip-art-aiqLzaei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4495800"/>
            <a:ext cx="22098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</a:t>
            </a:r>
            <a:r>
              <a:rPr lang="en-US" dirty="0" smtClean="0"/>
              <a:t> </a:t>
            </a:r>
            <a:r>
              <a:rPr lang="en-US" dirty="0" smtClean="0"/>
              <a:t>won 4 gold </a:t>
            </a:r>
            <a:r>
              <a:rPr lang="en-US" dirty="0" smtClean="0"/>
              <a:t>medals.</a:t>
            </a:r>
            <a:endParaRPr lang="en-US" dirty="0" smtClean="0"/>
          </a:p>
          <a:p>
            <a:r>
              <a:rPr lang="en-US" dirty="0" smtClean="0"/>
              <a:t>She </a:t>
            </a:r>
            <a:r>
              <a:rPr lang="en-US" dirty="0" smtClean="0"/>
              <a:t>was the first African American to win all of them.</a:t>
            </a:r>
          </a:p>
          <a:p>
            <a:r>
              <a:rPr lang="en-US" dirty="0" smtClean="0"/>
              <a:t>She </a:t>
            </a:r>
            <a:r>
              <a:rPr lang="en-US" dirty="0" smtClean="0"/>
              <a:t>helped team USA finish first in the world gymnastic championship.</a:t>
            </a:r>
            <a:endParaRPr lang="en-US" dirty="0"/>
          </a:p>
        </p:txBody>
      </p:sp>
      <p:pic>
        <p:nvPicPr>
          <p:cNvPr id="2050" name="Picture 2" descr="http://i.dailymail.co.uk/i/pix/2012/08/03/article-2183256-14599A1E000005DC-187_634x3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4267200"/>
            <a:ext cx="3968488" cy="2428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131</Words>
  <Application>Microsoft Macintosh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Gabby Douglas </vt:lpstr>
      <vt:lpstr>Why is this person famous?</vt:lpstr>
      <vt:lpstr>Birth</vt:lpstr>
      <vt:lpstr>Early Life</vt:lpstr>
      <vt:lpstr>Adult Life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PocStudent</dc:creator>
  <cp:lastModifiedBy>Susan Cardoza</cp:lastModifiedBy>
  <cp:revision>7</cp:revision>
  <dcterms:created xsi:type="dcterms:W3CDTF">2016-07-20T14:30:26Z</dcterms:created>
  <dcterms:modified xsi:type="dcterms:W3CDTF">2016-07-20T22:35:32Z</dcterms:modified>
</cp:coreProperties>
</file>