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8BC5-68DF-453F-B41F-3444C5E711A7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8795-0913-405E-8A81-46AEC0504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iL-ZKK4v_NAhVIaz4KHWTICvgQjRwIBw&amp;url=https://www.gobankingrates.com/personal-finance/barack-obamas-net-worth-54-happy-birthday-mr-president/&amp;bvm=bv.127178174,d.cWw&amp;psig=AFQjCNGlC6its2ESINvsRlLtLUMOjV6uag&amp;ust=1469025884092807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ja5s_w4f_NAhWBdz4KHR6OD54QjRwIBw&amp;url=http://webxxpert.blogspot.com/2013/08/obama-said-i-saw-that-my-life-in.html&amp;psig=AFQjCNHclM9BYaIsIQZlH_3i2VUer79OwA&amp;ust=1469025807085903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jBka6k4v_NAhVGdz4KHSH0BvgQjRwIBw&amp;url=http://www.theblaze.com/contributions/release-the-records-ben-carson-vs-barack-obama-college-edition/&amp;bvm=bv.127178174,d.cWw&amp;psig=AFQjCNFSJ7gHyFTAEwEIvRFS46l8GiR2qA&amp;ust=1469025946168281" TargetMode="Externa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err="1" smtClean="0"/>
              <a:t>Barack</a:t>
            </a:r>
            <a:r>
              <a:rPr lang="en-US" dirty="0" smtClean="0"/>
              <a:t>  </a:t>
            </a:r>
            <a:r>
              <a:rPr lang="en-US" dirty="0" err="1"/>
              <a:t>O</a:t>
            </a:r>
            <a:r>
              <a:rPr lang="en-US" dirty="0" err="1" smtClean="0"/>
              <a:t>bama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By Collin</a:t>
            </a:r>
            <a:endParaRPr lang="en-US" dirty="0" smtClean="0"/>
          </a:p>
        </p:txBody>
      </p:sp>
      <p:sp>
        <p:nvSpPr>
          <p:cNvPr id="4098" name="AutoShape 2" descr="Image result for barack obam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Image result for barack obam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Image result for barack obam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Image result for barack oba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09800"/>
            <a:ext cx="3077360" cy="2305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</a:t>
            </a:r>
            <a:r>
              <a:rPr lang="en-US" dirty="0" smtClean="0"/>
              <a:t>the President </a:t>
            </a:r>
            <a:r>
              <a:rPr lang="en-US" dirty="0" smtClean="0"/>
              <a:t>of the United </a:t>
            </a:r>
            <a:r>
              <a:rPr lang="en-US" dirty="0" smtClean="0"/>
              <a:t>States of America.</a:t>
            </a:r>
            <a:endParaRPr lang="en-US" dirty="0"/>
          </a:p>
        </p:txBody>
      </p:sp>
      <p:pic>
        <p:nvPicPr>
          <p:cNvPr id="11266" name="Picture 2" descr="https://kapost-files-prod.s3.amazonaws.com/uploads/direct/1438638712-19-4881/barak_obama_net_worth_shutterstock_12893444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667000"/>
            <a:ext cx="5943600" cy="3959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Barack was born </a:t>
            </a:r>
            <a:r>
              <a:rPr lang="en-US" dirty="0" smtClean="0"/>
              <a:t>on August </a:t>
            </a:r>
            <a:r>
              <a:rPr lang="en-US" dirty="0" smtClean="0"/>
              <a:t>10, 1961.</a:t>
            </a:r>
            <a:endParaRPr lang="en-US" dirty="0"/>
          </a:p>
        </p:txBody>
      </p:sp>
      <p:pic>
        <p:nvPicPr>
          <p:cNvPr id="12290" name="Picture 2" descr="http://2.bp.blogspot.com/-D7P5UmF_B2o/Uf4lnwKpSJI/AAAAAAAABjk/DWJ9DDFtNjE/s1600/Barack+Obama+Early+Life+WebExpert-Dee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5800" y="2438400"/>
            <a:ext cx="5537200" cy="415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Obama</a:t>
            </a:r>
            <a:r>
              <a:rPr lang="en-US" dirty="0" smtClean="0"/>
              <a:t> moved to Chicago and helped the </a:t>
            </a:r>
            <a:r>
              <a:rPr lang="en-US" dirty="0" err="1" smtClean="0"/>
              <a:t>Altegeld</a:t>
            </a:r>
            <a:r>
              <a:rPr lang="en-US" dirty="0" smtClean="0"/>
              <a:t> Gardens housing project people make their community safer.</a:t>
            </a:r>
          </a:p>
          <a:p>
            <a:r>
              <a:rPr lang="en-US" dirty="0" smtClean="0"/>
              <a:t>At Columbia University </a:t>
            </a:r>
            <a:r>
              <a:rPr lang="en-US" dirty="0" err="1" smtClean="0"/>
              <a:t>Obama</a:t>
            </a:r>
            <a:r>
              <a:rPr lang="en-US" dirty="0" smtClean="0"/>
              <a:t> began going by </a:t>
            </a:r>
            <a:r>
              <a:rPr lang="en-US" dirty="0" err="1" smtClean="0"/>
              <a:t>Barack</a:t>
            </a:r>
            <a:r>
              <a:rPr lang="en-US" dirty="0" smtClean="0"/>
              <a:t> instead of </a:t>
            </a:r>
            <a:r>
              <a:rPr lang="en-US" dirty="0"/>
              <a:t>B</a:t>
            </a:r>
            <a:r>
              <a:rPr lang="en-US" dirty="0" smtClean="0"/>
              <a:t>arry.</a:t>
            </a:r>
          </a:p>
          <a:p>
            <a:r>
              <a:rPr lang="en-US" dirty="0" err="1" smtClean="0"/>
              <a:t>Obama</a:t>
            </a:r>
            <a:r>
              <a:rPr lang="en-US" dirty="0" smtClean="0"/>
              <a:t> was a professor. </a:t>
            </a:r>
            <a:endParaRPr lang="en-US" dirty="0"/>
          </a:p>
        </p:txBody>
      </p:sp>
      <p:pic>
        <p:nvPicPr>
          <p:cNvPr id="1026" name="Picture 2" descr="http://www.theblaze.com/wp-content/uploads/2012/06/AP08022401205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667000"/>
            <a:ext cx="3943350" cy="2756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Barack  Obama</vt:lpstr>
      <vt:lpstr>What is he famous for?</vt:lpstr>
      <vt:lpstr>Early Life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Barack  obama</dc:title>
  <dc:creator>pocstudent</dc:creator>
  <cp:lastModifiedBy>Susan Cardoza</cp:lastModifiedBy>
  <cp:revision>6</cp:revision>
  <dcterms:created xsi:type="dcterms:W3CDTF">2016-07-19T14:16:18Z</dcterms:created>
  <dcterms:modified xsi:type="dcterms:W3CDTF">2016-07-20T23:31:09Z</dcterms:modified>
</cp:coreProperties>
</file>