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C3FB-783C-4794-827D-D0687CAF948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E77B-5F11-4084-A037-A15C5644F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jpeg"/><Relationship Id="rId12" Type="http://schemas.openxmlformats.org/officeDocument/2006/relationships/image" Target="../media/image6.gif"/><Relationship Id="rId13" Type="http://schemas.openxmlformats.org/officeDocument/2006/relationships/hyperlink" Target="http://www.bing.com/images/search?q=taylor+swift+singing&amp;view=detailv2&amp;&amp;id=696B7D91135CA047BF528CCDAFF6ED304E0CE968&amp;selectedIndex=293&amp;ccid=tvriJZAI&amp;simid=608037361525066742&amp;thid=OIP.Mb6fae2259008681cc1cfe510686e2ebfo0" TargetMode="External"/><Relationship Id="rId14" Type="http://schemas.openxmlformats.org/officeDocument/2006/relationships/image" Target="../media/image7.jpeg"/><Relationship Id="rId15" Type="http://schemas.openxmlformats.org/officeDocument/2006/relationships/hyperlink" Target="http://www.bing.com/images/search?q=taylor+swift+singing&amp;view=detailv2&amp;&amp;id=3D661BE9269CC7D391392ECE17BC66EBF0F77138&amp;selectedIndex=323&amp;ccid=ERiFsLud&amp;simid=608027676372961222&amp;thid=OIP.M111885b0bb9df3982062bbe91c0e84d5o0" TargetMode="Externa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taylor+swift&amp;view=detailv2&amp;&amp;id=30C5392F1A456F5628185E1A228BBF7F59463F9A&amp;selectedIndex=42&amp;ccid=rh11xW9c&amp;simid=608033513236726815&amp;thid=OIP.Mae1d75c56f5cc0a8b06ae41e05d16768o2" TargetMode="External"/><Relationship Id="rId3" Type="http://schemas.openxmlformats.org/officeDocument/2006/relationships/image" Target="../media/image1.jpeg"/><Relationship Id="rId4" Type="http://schemas.openxmlformats.org/officeDocument/2006/relationships/hyperlink" Target="http://www.bing.com/images/search?q=taylor+swift&amp;view=detailv2&amp;&amp;id=72571458AA640ABA1832CEAB7E91733256C3CDFF&amp;selectedIndex=38&amp;ccid=f7CxKChh&amp;simid=608004255925076162&amp;thid=OIP.M7fb0b1282861968fb418aead26b23942H1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www.bing.com/images/search?q=taylor+swift&amp;view=detailv2&amp;&amp;id=66A1B9801D87D3E4E6F1BFCCA72D10C2871622CC&amp;selectedIndex=19&amp;ccid=tth4YV45&amp;simid=608013180862136682&amp;thid=OIP.Mb6d878615e39bc58d0c52b48298f9daeo0" TargetMode="External"/><Relationship Id="rId7" Type="http://schemas.openxmlformats.org/officeDocument/2006/relationships/image" Target="../media/image3.jpeg"/><Relationship Id="rId8" Type="http://schemas.openxmlformats.org/officeDocument/2006/relationships/hyperlink" Target="http://www.bing.com/images/search?q=taylor+swift+singing&amp;view=detailv2&amp;&amp;id=1BD029EEECD7A59EBEEE7D31D523504535BDA639&amp;selectedIndex=43&amp;ccid=z1IR59UW&amp;simid=607998650980174910&amp;thid=OIP.Mcf5211e7d516d92b4f8f951282ef8d65H2" TargetMode="External"/><Relationship Id="rId9" Type="http://schemas.openxmlformats.org/officeDocument/2006/relationships/image" Target="../media/image4.jpeg"/><Relationship Id="rId10" Type="http://schemas.openxmlformats.org/officeDocument/2006/relationships/hyperlink" Target="http://www.bing.com/images/search?q=taylor+swift+singing&amp;view=detailv2&amp;&amp;id=FA476088FC4445A628EAEE954F34BCC5B9764192&amp;selectedIndex=132&amp;ccid=3iY8boqc&amp;simid=608006381929956308&amp;thid=OIP.Mde263c6e8a9c9727838e2a82c0a88627o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taylor+swift+singing&amp;view=detailv2&amp;&amp;id=D306293B5FC57ABEE6DCCF3C2C23AC28B60C0C7C&amp;selectedIndex=13&amp;ccid=9q0IJCy8&amp;simid=607987436834260082&amp;thid=OIP.Mf6ad08242cbc7a77911fb3e41616274bo0" TargetMode="External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hyperlink" Target="http://www.bing.com/images/search?q=taylor+swift+second+album&amp;view=detailv2&amp;&amp;id=8A15E302D163470993D23022A87619591417C7F0&amp;selectedIndex=0&amp;ccid=D1iOKZu6&amp;simid=607990847039145135&amp;thid=OIP.M0f588e299bbabaf72c0624a79a9be1e4o0" TargetMode="External"/><Relationship Id="rId5" Type="http://schemas.openxmlformats.org/officeDocument/2006/relationships/image" Target="../media/image12.jpeg"/><Relationship Id="rId6" Type="http://schemas.openxmlformats.org/officeDocument/2006/relationships/hyperlink" Target="http://www.bing.com/images/search?q=taylor+swift+third+album&amp;view=detailv2&amp;&amp;id=4368E347CA951C54EA9210BE16A975C1148B7B57&amp;selectedIndex=0&amp;ccid=RiIXeFVy&amp;simid=608036708689776000&amp;thid=OIP.M4622177855721a048a5634b80aad4433o0" TargetMode="External"/><Relationship Id="rId7" Type="http://schemas.openxmlformats.org/officeDocument/2006/relationships/image" Target="../media/image13.jpeg"/><Relationship Id="rId8" Type="http://schemas.openxmlformats.org/officeDocument/2006/relationships/hyperlink" Target="http://www.bing.com/images/search?q=taylor+swift+fourth+album&amp;view=detailv2&amp;&amp;id=2DF8DDEED44263D1AADC246452CB58B6FD628352&amp;selectedIndex=0&amp;ccid=JAKz8WhK&amp;simid=608005063374866792&amp;thid=OIP.M2402b3f1684a4c0eb53f72f578104078o0" TargetMode="External"/><Relationship Id="rId9" Type="http://schemas.openxmlformats.org/officeDocument/2006/relationships/image" Target="../media/image14.jpeg"/><Relationship Id="rId1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taylor+swift+first+album&amp;view=detailv2&amp;&amp;id=85037754E21D33FE7A272139B0D2EBAD57C01E3F&amp;selectedIndex=0&amp;ccid=YttMVZPq&amp;simid=608022329136513218&amp;thid=OIP.M62db4c5593eaa6bab7555d7ffa6dbf13H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tse1.mm.bing.net/th?&amp;id=OIP.Mae1d75c56f5cc0a8b06ae41e05d16768o2&amp;w=300&amp;h=203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0"/>
            <a:ext cx="2667000" cy="18046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Taylor Swift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Autumn </a:t>
            </a:r>
            <a:endParaRPr lang="en-US" dirty="0"/>
          </a:p>
        </p:txBody>
      </p:sp>
      <p:pic>
        <p:nvPicPr>
          <p:cNvPr id="14338" name="Picture 2" descr="http://tse1.mm.bing.net/th?&amp;id=OIP.M7fb0b1282861968fb418aead26b23942H1&amp;w=301&amp;h=187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0"/>
            <a:ext cx="2857500" cy="1781176"/>
          </a:xfrm>
          <a:prstGeom prst="rect">
            <a:avLst/>
          </a:prstGeom>
          <a:noFill/>
        </p:spPr>
      </p:pic>
      <p:pic>
        <p:nvPicPr>
          <p:cNvPr id="14342" name="Picture 6" descr="http://tse1.mm.bing.net/th?&amp;id=OIP.Mb6d878615e39bc58d0c52b48298f9daeo0&amp;w=300&amp;h=187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0"/>
            <a:ext cx="3086100" cy="1781176"/>
          </a:xfrm>
          <a:prstGeom prst="rect">
            <a:avLst/>
          </a:prstGeom>
          <a:noFill/>
        </p:spPr>
      </p:pic>
      <p:pic>
        <p:nvPicPr>
          <p:cNvPr id="14344" name="Picture 8" descr="http://tse1.mm.bing.net/th?&amp;id=OIP.Mcf5211e7d516d92b4f8f951282ef8d65H2&amp;w=206&amp;h=300&amp;c=0&amp;pid=1.9&amp;rs=0&amp;p=0&amp;r=0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000500"/>
            <a:ext cx="1962150" cy="2857500"/>
          </a:xfrm>
          <a:prstGeom prst="rect">
            <a:avLst/>
          </a:prstGeom>
          <a:noFill/>
        </p:spPr>
      </p:pic>
      <p:pic>
        <p:nvPicPr>
          <p:cNvPr id="14346" name="Picture 10" descr="http://tse1.mm.bing.net/th?&amp;id=OIP.Mde263c6e8a9c9727838e2a82c0a88627o0&amp;w=299&amp;h=187&amp;c=0&amp;pid=1.9&amp;rs=0&amp;p=0&amp;r=0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05000" y="5076824"/>
            <a:ext cx="2847975" cy="1781176"/>
          </a:xfrm>
          <a:prstGeom prst="rect">
            <a:avLst/>
          </a:prstGeom>
          <a:noFill/>
        </p:spPr>
      </p:pic>
      <p:pic>
        <p:nvPicPr>
          <p:cNvPr id="14348" name="Picture 12" descr="http://www.bing.com/s/loading_lg_w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500" y="-136525"/>
            <a:ext cx="228600" cy="228600"/>
          </a:xfrm>
          <a:prstGeom prst="rect">
            <a:avLst/>
          </a:prstGeom>
          <a:noFill/>
        </p:spPr>
      </p:pic>
      <p:pic>
        <p:nvPicPr>
          <p:cNvPr id="14350" name="Picture 14" descr="http://www.bing.com/s/loading_lg_w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500" y="-136525"/>
            <a:ext cx="228600" cy="228600"/>
          </a:xfrm>
          <a:prstGeom prst="rect">
            <a:avLst/>
          </a:prstGeom>
          <a:noFill/>
        </p:spPr>
      </p:pic>
      <p:pic>
        <p:nvPicPr>
          <p:cNvPr id="14352" name="Picture 16" descr="http://tse1.mm.bing.net/th?&amp;id=OIP.Mb6fae2259008681cc1cfe510686e2ebfo0&amp;w=155&amp;h=232&amp;c=0&amp;pid=1.9&amp;rs=0&amp;p=0&amp;r=0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10401" y="4114801"/>
            <a:ext cx="2133600" cy="2743200"/>
          </a:xfrm>
          <a:prstGeom prst="rect">
            <a:avLst/>
          </a:prstGeom>
          <a:noFill/>
        </p:spPr>
      </p:pic>
      <p:pic>
        <p:nvPicPr>
          <p:cNvPr id="14354" name="Picture 18" descr="http://tse1.mm.bing.net/th?&amp;id=OIP.M111885b0bb9df3982062bbe91c0e84d5o0&amp;w=300&amp;h=225&amp;c=0&amp;pid=1.9&amp;rs=0&amp;p=0&amp;r=0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648200" y="4714875"/>
            <a:ext cx="23622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e1.mm.bing.net/th?&amp;id=OIP.Mf6ad08242cbc7a77911fb3e41616274bo0&amp;w=300&amp;h=225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44000" cy="632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Why is this person famous?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She is </a:t>
            </a:r>
            <a:r>
              <a:rPr lang="en-US" b="1" dirty="0" smtClean="0">
                <a:solidFill>
                  <a:schemeClr val="bg1"/>
                </a:solidFill>
              </a:rPr>
              <a:t>famous </a:t>
            </a:r>
            <a:r>
              <a:rPr lang="en-US" b="1" dirty="0" smtClean="0">
                <a:solidFill>
                  <a:schemeClr val="bg1"/>
                </a:solidFill>
              </a:rPr>
              <a:t>because she is a singer and </a:t>
            </a:r>
            <a:r>
              <a:rPr lang="en-US" b="1" dirty="0" smtClean="0">
                <a:solidFill>
                  <a:schemeClr val="bg1"/>
                </a:solidFill>
              </a:rPr>
              <a:t>songwriter.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microph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7924800" cy="114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Early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She was born on</a:t>
            </a:r>
            <a:r>
              <a:rPr lang="en-US" dirty="0" smtClean="0"/>
              <a:t> </a:t>
            </a:r>
            <a:r>
              <a:rPr lang="en-US" dirty="0" smtClean="0"/>
              <a:t>December 13</a:t>
            </a:r>
            <a:r>
              <a:rPr lang="en-US" dirty="0" smtClean="0"/>
              <a:t>, 1989.</a:t>
            </a:r>
            <a:endParaRPr lang="en-US" dirty="0" smtClean="0"/>
          </a:p>
          <a:p>
            <a:r>
              <a:rPr lang="en-US" dirty="0" smtClean="0"/>
              <a:t>She was b</a:t>
            </a:r>
            <a:r>
              <a:rPr lang="en-US" dirty="0" smtClean="0"/>
              <a:t>orn </a:t>
            </a:r>
            <a:r>
              <a:rPr lang="en-US" dirty="0" smtClean="0"/>
              <a:t>in Wyomissing, </a:t>
            </a:r>
            <a:r>
              <a:rPr lang="en-US" dirty="0" smtClean="0"/>
              <a:t>Pennsylvania.</a:t>
            </a:r>
            <a:endParaRPr lang="en-US" dirty="0"/>
          </a:p>
          <a:p>
            <a:r>
              <a:rPr lang="en-US" dirty="0" smtClean="0"/>
              <a:t>Her p</a:t>
            </a:r>
            <a:r>
              <a:rPr lang="en-US" dirty="0" smtClean="0"/>
              <a:t>arents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Andrea and </a:t>
            </a:r>
            <a:r>
              <a:rPr lang="en-US" dirty="0" smtClean="0"/>
              <a:t>Scott.</a:t>
            </a:r>
            <a:endParaRPr lang="en-US" dirty="0"/>
          </a:p>
          <a:p>
            <a:r>
              <a:rPr lang="en-US" dirty="0" smtClean="0"/>
              <a:t>She has a younger </a:t>
            </a:r>
            <a:r>
              <a:rPr lang="en-US" dirty="0" smtClean="0"/>
              <a:t>brother named </a:t>
            </a:r>
            <a:r>
              <a:rPr lang="en-US" dirty="0" smtClean="0"/>
              <a:t>Austin.</a:t>
            </a:r>
            <a:endParaRPr lang="en-US" dirty="0" smtClean="0"/>
          </a:p>
          <a:p>
            <a:r>
              <a:rPr lang="en-US" dirty="0" smtClean="0"/>
              <a:t>She went to school in </a:t>
            </a:r>
            <a:r>
              <a:rPr lang="en-US" dirty="0" smtClean="0"/>
              <a:t>Pottstown, Pennsylvania.</a:t>
            </a:r>
            <a:endParaRPr lang="en-US" dirty="0" smtClean="0"/>
          </a:p>
          <a:p>
            <a:r>
              <a:rPr lang="en-US" dirty="0" smtClean="0"/>
              <a:t>She l</a:t>
            </a:r>
            <a:r>
              <a:rPr lang="en-US" dirty="0" smtClean="0"/>
              <a:t>oved </a:t>
            </a:r>
            <a:r>
              <a:rPr lang="en-US" dirty="0" smtClean="0"/>
              <a:t>reading and writing </a:t>
            </a:r>
            <a:r>
              <a:rPr lang="en-US" dirty="0" smtClean="0"/>
              <a:t>poetry.</a:t>
            </a:r>
            <a:endParaRPr lang="en-US" dirty="0" smtClean="0"/>
          </a:p>
          <a:p>
            <a:r>
              <a:rPr lang="en-US" dirty="0" smtClean="0"/>
              <a:t>She r</a:t>
            </a:r>
            <a:r>
              <a:rPr lang="en-US" dirty="0" smtClean="0"/>
              <a:t>ode </a:t>
            </a:r>
            <a:r>
              <a:rPr lang="en-US" dirty="0" smtClean="0"/>
              <a:t>horses, played soccer, and sang to the music of Disney </a:t>
            </a:r>
            <a:r>
              <a:rPr lang="en-US" dirty="0" smtClean="0"/>
              <a:t>Movies.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er </a:t>
            </a:r>
            <a:r>
              <a:rPr lang="en-US" dirty="0" smtClean="0"/>
              <a:t>music </a:t>
            </a:r>
            <a:r>
              <a:rPr lang="en-US" smtClean="0"/>
              <a:t>career </a:t>
            </a:r>
            <a:r>
              <a:rPr lang="en-US" smtClean="0"/>
              <a:t>launched during </a:t>
            </a:r>
            <a:r>
              <a:rPr lang="en-US" dirty="0" smtClean="0"/>
              <a:t>the summer of 2006.</a:t>
            </a:r>
          </a:p>
          <a:p>
            <a:r>
              <a:rPr lang="en-US" dirty="0" smtClean="0"/>
              <a:t>Her first album was Taylor Swift. It was released in 2006.</a:t>
            </a:r>
          </a:p>
          <a:p>
            <a:r>
              <a:rPr lang="en-US" dirty="0" smtClean="0"/>
              <a:t>Taylor Swift has sold more than 3.5 million copies through 2011.</a:t>
            </a:r>
            <a:endParaRPr lang="en-US" dirty="0"/>
          </a:p>
        </p:txBody>
      </p:sp>
      <p:pic>
        <p:nvPicPr>
          <p:cNvPr id="2050" name="Picture 2" descr="http://tse1.mm.bing.net/th?&amp;id=OIP.M62db4c5593eaa6bab7555d7ffa6dbf13H0&amp;w=300&amp;h=300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</p:spPr>
      </p:pic>
      <p:pic>
        <p:nvPicPr>
          <p:cNvPr id="2052" name="Picture 4" descr="http://tse1.mm.bing.net/th?&amp;id=OIP.M0f588e299bbabaf72c0624a79a9be1e4o0&amp;w=300&amp;h=300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</p:spPr>
      </p:pic>
      <p:pic>
        <p:nvPicPr>
          <p:cNvPr id="2054" name="Picture 6" descr="http://tse1.mm.bing.net/th?&amp;id=OIP.M4622177855721a048a5634b80aad4433o0&amp;w=300&amp;h=300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838700"/>
            <a:ext cx="2019300" cy="2019300"/>
          </a:xfrm>
          <a:prstGeom prst="rect">
            <a:avLst/>
          </a:prstGeom>
          <a:noFill/>
        </p:spPr>
      </p:pic>
      <p:pic>
        <p:nvPicPr>
          <p:cNvPr id="2056" name="Picture 8" descr="http://tse1.mm.bing.net/th?&amp;id=OIP.M2402b3f1684a4c0eb53f72f578104078o0&amp;w=300&amp;h=300&amp;c=0&amp;pid=1.9&amp;rs=0&amp;p=0&amp;r=0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5200" y="4953000"/>
            <a:ext cx="1905000" cy="1905000"/>
          </a:xfrm>
          <a:prstGeom prst="rect">
            <a:avLst/>
          </a:prstGeom>
          <a:noFill/>
        </p:spPr>
      </p:pic>
      <p:pic>
        <p:nvPicPr>
          <p:cNvPr id="2058" name="Picture 10" descr="http://tse2.mm.bing.net/th?id=OIP.M94884260504598062e3e71cef5ec41cco0&amp;w=159&amp;h=164&amp;c=7&amp;rs=1&amp;qlt=90&amp;o=4&amp;pid=1.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91401" y="5050287"/>
            <a:ext cx="1752600" cy="1807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Taylor Swift </vt:lpstr>
      <vt:lpstr>Why is this person famous?</vt:lpstr>
      <vt:lpstr>Early Life</vt:lpstr>
      <vt:lpstr>Adult Life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7</cp:revision>
  <dcterms:created xsi:type="dcterms:W3CDTF">2016-07-20T14:30:01Z</dcterms:created>
  <dcterms:modified xsi:type="dcterms:W3CDTF">2016-07-20T22:32:35Z</dcterms:modified>
</cp:coreProperties>
</file>