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87"/>
  </p:normalViewPr>
  <p:slideViewPr>
    <p:cSldViewPr>
      <p:cViewPr varScale="1">
        <p:scale>
          <a:sx n="85" d="100"/>
          <a:sy n="85" d="100"/>
        </p:scale>
        <p:origin x="21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9968-7623-4A93-89BF-DC5361A66A5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222-79F2-4F43-A460-45E96A518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9968-7623-4A93-89BF-DC5361A66A5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222-79F2-4F43-A460-45E96A518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9968-7623-4A93-89BF-DC5361A66A5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222-79F2-4F43-A460-45E96A518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9968-7623-4A93-89BF-DC5361A66A5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222-79F2-4F43-A460-45E96A518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9968-7623-4A93-89BF-DC5361A66A5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222-79F2-4F43-A460-45E96A518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9968-7623-4A93-89BF-DC5361A66A5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222-79F2-4F43-A460-45E96A518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9968-7623-4A93-89BF-DC5361A66A5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222-79F2-4F43-A460-45E96A518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9968-7623-4A93-89BF-DC5361A66A5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222-79F2-4F43-A460-45E96A518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9968-7623-4A93-89BF-DC5361A66A5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222-79F2-4F43-A460-45E96A518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9968-7623-4A93-89BF-DC5361A66A5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222-79F2-4F43-A460-45E96A518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9968-7623-4A93-89BF-DC5361A66A5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222-79F2-4F43-A460-45E96A518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39968-7623-4A93-89BF-DC5361A66A5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7E222-79F2-4F43-A460-45E96A518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Walt Disney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648200"/>
            <a:ext cx="6400800" cy="1752600"/>
          </a:xfrm>
        </p:spPr>
        <p:txBody>
          <a:bodyPr/>
          <a:lstStyle/>
          <a:p>
            <a:r>
              <a:rPr lang="en-US" dirty="0" smtClean="0"/>
              <a:t>By Audrey</a:t>
            </a:r>
            <a:endParaRPr lang="en-US" dirty="0"/>
          </a:p>
        </p:txBody>
      </p:sp>
      <p:sp>
        <p:nvSpPr>
          <p:cNvPr id="5122" name="AutoShape 2" descr="Image result for walt disne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Image result for walt disne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 descr="Image result for walt disn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3791" y="1828800"/>
            <a:ext cx="5231423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 famous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Walt is famous for creating </a:t>
            </a:r>
            <a:r>
              <a:rPr lang="en-US" dirty="0"/>
              <a:t>D</a:t>
            </a:r>
            <a:r>
              <a:rPr lang="en-US" dirty="0" smtClean="0"/>
              <a:t>isney </a:t>
            </a:r>
            <a:r>
              <a:rPr lang="en-US" dirty="0"/>
              <a:t>W</a:t>
            </a:r>
            <a:r>
              <a:rPr lang="en-US" dirty="0" smtClean="0"/>
              <a:t>orld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Image result for walt disn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439988"/>
            <a:ext cx="3200400" cy="3686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Walt was born on December 5, 1901.</a:t>
            </a:r>
          </a:p>
          <a:p>
            <a:r>
              <a:rPr lang="en-US" dirty="0"/>
              <a:t>When Walt was young, he moved to a farm.</a:t>
            </a:r>
          </a:p>
          <a:p>
            <a:r>
              <a:rPr lang="en-US" dirty="0" smtClean="0"/>
              <a:t>In 1917, </a:t>
            </a:r>
            <a:r>
              <a:rPr lang="en-US" dirty="0" smtClean="0"/>
              <a:t>the </a:t>
            </a:r>
            <a:r>
              <a:rPr lang="en-US" dirty="0" err="1"/>
              <a:t>D</a:t>
            </a:r>
            <a:r>
              <a:rPr lang="en-US" dirty="0" err="1" smtClean="0"/>
              <a:t>isneys</a:t>
            </a:r>
            <a:r>
              <a:rPr lang="en-US" dirty="0" smtClean="0"/>
              <a:t> returned </a:t>
            </a:r>
            <a:r>
              <a:rPr lang="en-US" dirty="0" smtClean="0"/>
              <a:t>to </a:t>
            </a:r>
            <a:r>
              <a:rPr lang="en-US" dirty="0" smtClean="0"/>
              <a:t>C</a:t>
            </a:r>
            <a:r>
              <a:rPr lang="en-US" dirty="0" smtClean="0"/>
              <a:t>hicago.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098" name="AutoShape 2" descr="Image result for walt disney as a bo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Image result for walt disney as a bo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Image result for walt disney as a bo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AutoShape 8" descr="Image result for walt disney as a bo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 descr="Image result for walt disney as a bo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810000"/>
            <a:ext cx="4724400" cy="28245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Walt was creative </a:t>
            </a:r>
            <a:r>
              <a:rPr lang="en-US" dirty="0" smtClean="0"/>
              <a:t>and talented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2050" name="Picture 2" descr="Image result for walt disn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819400"/>
            <a:ext cx="3725676" cy="2867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Walt is a famous artist.</a:t>
            </a:r>
          </a:p>
          <a:p>
            <a:r>
              <a:rPr lang="en-US" dirty="0" smtClean="0"/>
              <a:t>He won many awards for his work.</a:t>
            </a:r>
          </a:p>
          <a:p>
            <a:r>
              <a:rPr lang="en-US" dirty="0" smtClean="0"/>
              <a:t>Walt had 3 brothers and 1 sister.</a:t>
            </a:r>
          </a:p>
          <a:p>
            <a:r>
              <a:rPr lang="en-US" dirty="0" smtClean="0"/>
              <a:t>Even after </a:t>
            </a:r>
            <a:r>
              <a:rPr lang="en-US" dirty="0" smtClean="0"/>
              <a:t>W</a:t>
            </a:r>
            <a:r>
              <a:rPr lang="en-US" dirty="0" smtClean="0"/>
              <a:t>alt’s </a:t>
            </a:r>
            <a:r>
              <a:rPr lang="en-US" dirty="0" smtClean="0"/>
              <a:t>death his work continued to be honored.</a:t>
            </a:r>
          </a:p>
          <a:p>
            <a:r>
              <a:rPr lang="en-US" dirty="0"/>
              <a:t>H</a:t>
            </a:r>
            <a:r>
              <a:rPr lang="en-US" dirty="0" smtClean="0"/>
              <a:t>e </a:t>
            </a:r>
            <a:r>
              <a:rPr lang="en-US" dirty="0" smtClean="0"/>
              <a:t>moved to </a:t>
            </a:r>
            <a:r>
              <a:rPr lang="en-US" dirty="0"/>
              <a:t>K</a:t>
            </a:r>
            <a:r>
              <a:rPr lang="en-US" dirty="0" smtClean="0"/>
              <a:t>ansas.</a:t>
            </a:r>
          </a:p>
          <a:p>
            <a:r>
              <a:rPr lang="en-US" smtClean="0"/>
              <a:t>Walt </a:t>
            </a:r>
            <a:r>
              <a:rPr lang="en-US" dirty="0" smtClean="0"/>
              <a:t>died at </a:t>
            </a:r>
            <a:r>
              <a:rPr lang="en-US" smtClean="0"/>
              <a:t>age </a:t>
            </a:r>
            <a:r>
              <a:rPr lang="en-US" smtClean="0"/>
              <a:t>65.</a:t>
            </a:r>
            <a:endParaRPr lang="en-US" dirty="0"/>
          </a:p>
        </p:txBody>
      </p:sp>
      <p:pic>
        <p:nvPicPr>
          <p:cNvPr id="1026" name="Picture 2" descr="Image result for walt disney and his fami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381000"/>
            <a:ext cx="24384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103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Walt Disney</vt:lpstr>
      <vt:lpstr>What is he famous for?</vt:lpstr>
      <vt:lpstr>Early Life</vt:lpstr>
      <vt:lpstr>Character traits</vt:lpstr>
      <vt:lpstr>Fun facts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pocstudent</dc:creator>
  <cp:lastModifiedBy>Susan Cardoza</cp:lastModifiedBy>
  <cp:revision>9</cp:revision>
  <dcterms:created xsi:type="dcterms:W3CDTF">2016-07-19T12:22:46Z</dcterms:created>
  <dcterms:modified xsi:type="dcterms:W3CDTF">2016-07-20T22:51:37Z</dcterms:modified>
</cp:coreProperties>
</file>