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23D8-45C8-4BFC-B3A9-5F0D8310A69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354CC-DBA3-41D7-BE9F-5C305BFDD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ing.com/images/search?q=Martin+Luther+King&amp;view=detailv2&amp;&amp;id=63E96E5521C2BE54F5A0927400B3B4409E7F93F3&amp;selectedIndex=17&amp;ccid=m2r8F2CS&amp;simid=608049172685915329&amp;thid=OIP.M9b6afc17609254dfebdeb2559ab083e9H1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Martin Luther King </a:t>
            </a:r>
            <a:r>
              <a:rPr lang="en-US" dirty="0"/>
              <a:t>J</a:t>
            </a:r>
            <a:r>
              <a:rPr lang="en-US" dirty="0" smtClean="0"/>
              <a:t>r.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By: Alex </a:t>
            </a:r>
            <a:endParaRPr lang="en-US" dirty="0"/>
          </a:p>
        </p:txBody>
      </p:sp>
      <p:pic>
        <p:nvPicPr>
          <p:cNvPr id="14338" name="Picture 2" descr="http://tse1.mm.bing.net/th?&amp;id=OIP.M9b6afc17609254dfebdeb2559ab083e9H1&amp;w=300&amp;h=300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524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 famous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helped change old laws.</a:t>
            </a:r>
            <a:endParaRPr lang="en-US" dirty="0"/>
          </a:p>
        </p:txBody>
      </p:sp>
      <p:pic>
        <p:nvPicPr>
          <p:cNvPr id="2050" name="Picture 2" descr="Image result for martin luther king jr. when he was a chi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4384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had a brother and a sister.</a:t>
            </a:r>
            <a:endParaRPr lang="en-US" smtClean="0"/>
          </a:p>
          <a:p>
            <a:endParaRPr lang="en-US" dirty="0"/>
          </a:p>
        </p:txBody>
      </p:sp>
      <p:pic>
        <p:nvPicPr>
          <p:cNvPr id="3074" name="Picture 2" descr="Image result for martin luther king jr. when he was a chi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438400"/>
            <a:ext cx="3400425" cy="3524251"/>
          </a:xfrm>
          <a:prstGeom prst="rect">
            <a:avLst/>
          </a:prstGeom>
          <a:noFill/>
        </p:spPr>
      </p:pic>
      <p:pic>
        <p:nvPicPr>
          <p:cNvPr id="3076" name="Picture 4" descr="Image result for martin luther king jr. when he was a chi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581400"/>
            <a:ext cx="3266237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a pastor.</a:t>
            </a:r>
          </a:p>
          <a:p>
            <a:r>
              <a:rPr lang="en-US" dirty="0" smtClean="0"/>
              <a:t>His mom was a teacher.</a:t>
            </a:r>
          </a:p>
          <a:p>
            <a:r>
              <a:rPr lang="en-US" dirty="0" smtClean="0"/>
              <a:t>He led a protest where people refused to ride the bus.</a:t>
            </a:r>
          </a:p>
        </p:txBody>
      </p:sp>
      <p:pic>
        <p:nvPicPr>
          <p:cNvPr id="1028" name="Picture 4" descr="Image result for martin luther king jr montgomery bus boyco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429000"/>
            <a:ext cx="4953000" cy="326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55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Martin Luther King Jr. </vt:lpstr>
      <vt:lpstr>What is he famous for?</vt:lpstr>
      <vt:lpstr>Early Life</vt:lpstr>
      <vt:lpstr>Fun Facts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 Luther  king jr.</dc:title>
  <dc:creator>PocStudent</dc:creator>
  <cp:lastModifiedBy>Susan Cardoza</cp:lastModifiedBy>
  <cp:revision>5</cp:revision>
  <dcterms:created xsi:type="dcterms:W3CDTF">2016-07-19T14:47:28Z</dcterms:created>
  <dcterms:modified xsi:type="dcterms:W3CDTF">2016-07-20T22:40:33Z</dcterms:modified>
</cp:coreProperties>
</file>