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58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6"/>
    <p:restoredTop sz="94687"/>
  </p:normalViewPr>
  <p:slideViewPr>
    <p:cSldViewPr>
      <p:cViewPr varScale="1">
        <p:scale>
          <a:sx n="85" d="100"/>
          <a:sy n="85" d="100"/>
        </p:scale>
        <p:origin x="2128" y="1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363F9-317A-45D6-B014-24DD3DEACC71}" type="datetimeFigureOut">
              <a:rPr lang="en-US" smtClean="0"/>
              <a:t>7/20/16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2EAD2-F285-46C1-94BB-4E44EA2CE1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363F9-317A-45D6-B014-24DD3DEACC71}" type="datetimeFigureOut">
              <a:rPr lang="en-US" smtClean="0"/>
              <a:t>7/20/16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2EAD2-F285-46C1-94BB-4E44EA2CE1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363F9-317A-45D6-B014-24DD3DEACC71}" type="datetimeFigureOut">
              <a:rPr lang="en-US" smtClean="0"/>
              <a:t>7/20/16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2EAD2-F285-46C1-94BB-4E44EA2CE1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363F9-317A-45D6-B014-24DD3DEACC71}" type="datetimeFigureOut">
              <a:rPr lang="en-US" smtClean="0"/>
              <a:t>7/20/16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2EAD2-F285-46C1-94BB-4E44EA2CE1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363F9-317A-45D6-B014-24DD3DEACC71}" type="datetimeFigureOut">
              <a:rPr lang="en-US" smtClean="0"/>
              <a:t>7/20/16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2EAD2-F285-46C1-94BB-4E44EA2CE1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363F9-317A-45D6-B014-24DD3DEACC71}" type="datetimeFigureOut">
              <a:rPr lang="en-US" smtClean="0"/>
              <a:t>7/20/16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2EAD2-F285-46C1-94BB-4E44EA2CE1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363F9-317A-45D6-B014-24DD3DEACC71}" type="datetimeFigureOut">
              <a:rPr lang="en-US" smtClean="0"/>
              <a:t>7/20/16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2EAD2-F285-46C1-94BB-4E44EA2CE1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363F9-317A-45D6-B014-24DD3DEACC71}" type="datetimeFigureOut">
              <a:rPr lang="en-US" smtClean="0"/>
              <a:t>7/20/16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2EAD2-F285-46C1-94BB-4E44EA2CE1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363F9-317A-45D6-B014-24DD3DEACC71}" type="datetimeFigureOut">
              <a:rPr lang="en-US" smtClean="0"/>
              <a:t>7/20/16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2EAD2-F285-46C1-94BB-4E44EA2CE1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363F9-317A-45D6-B014-24DD3DEACC71}" type="datetimeFigureOut">
              <a:rPr lang="en-US" smtClean="0"/>
              <a:t>7/20/16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2EAD2-F285-46C1-94BB-4E44EA2CE1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363F9-317A-45D6-B014-24DD3DEACC71}" type="datetimeFigureOut">
              <a:rPr lang="en-US" smtClean="0"/>
              <a:t>7/20/16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2EAD2-F285-46C1-94BB-4E44EA2CE1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D363F9-317A-45D6-B014-24DD3DEACC71}" type="datetimeFigureOut">
              <a:rPr lang="en-US" smtClean="0"/>
              <a:t>7/20/16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D2EAD2-F285-46C1-94BB-4E44EA2CE12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s://www.google.com/url?sa=i&amp;rct=j&amp;q=&amp;esrc=s&amp;source=images&amp;cd=&amp;cad=rja&amp;uact=8&amp;ved=0ahUKEwjD6q-h8P_NAhXIbj4KHZs-CBIQjRwIBw&amp;url=https://kidskonnect.com/people/amelia-earhart/&amp;bvm=bv.127178174,d.cWw&amp;psig=AFQjCNGJzfrTLBoIMYs5_HBCzKiXtpuEXA&amp;ust=1469029599656093" TargetMode="External"/><Relationship Id="rId3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google.com/url?sa=i&amp;rct=j&amp;q=&amp;esrc=s&amp;source=images&amp;cd=&amp;cad=rja&amp;uact=8&amp;ved=0ahUKEwjw4bCpkoDOAhXH8j4KHblKAUsQjRwIBw&amp;url=http://www.dailymail.co.uk/news/article-2124032/Amelia-Earhart-mystery-Picture-shows-landing-gear-doomed-plane.html&amp;bvm=bv.127178174,bs.1,d.cWw&amp;psig=AFQjCNGY-cyf3eIi_HifD-mSAnGrjK-zqw&amp;ust=1469038557165287" TargetMode="External"/><Relationship Id="rId3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google.com/url?sa=i&amp;rct=j&amp;q=&amp;esrc=s&amp;source=images&amp;cd=&amp;cad=rja&amp;uact=8&amp;ved=0ahUKEwiwp4SwkYDOAhXJZj4KHd-tBYMQjRwIBw&amp;url=http://www.ameliaearhartmuseum.org/&amp;bvm=bv.127178174,bs.1,d.cWw&amp;psig=AFQjCNGY-cyf3eIi_HifD-mSAnGrjK-zqw&amp;ust=1469038557165287" TargetMode="External"/><Relationship Id="rId3" Type="http://schemas.openxmlformats.org/officeDocument/2006/relationships/image" Target="../media/image3.gi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google.com/url?sa=i&amp;rct=j&amp;q=&amp;esrc=s&amp;source=images&amp;cd=&amp;cad=rja&amp;uact=8&amp;ved=0ahUKEwiTvrTckYDOAhVI2T4KHWzNC4QQjRwIBw&amp;url=http://www.socialwelfarehistory.com/people/earhart-amelia/&amp;bvm=bv.127178174,bs.1,d.cWw&amp;psig=AFQjCNGY-cyf3eIi_HifD-mSAnGrjK-zqw&amp;ust=1469038557165287" TargetMode="External"/><Relationship Id="rId3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classtools.net/FB/1910-xKpWDy" TargetMode="External"/><Relationship Id="rId3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82863"/>
            <a:ext cx="7772400" cy="1470025"/>
          </a:xfrm>
        </p:spPr>
        <p:txBody>
          <a:bodyPr/>
          <a:lstStyle/>
          <a:p>
            <a:r>
              <a:rPr lang="en-US" dirty="0" smtClean="0"/>
              <a:t>Amelia </a:t>
            </a:r>
            <a:r>
              <a:rPr lang="en-US" dirty="0"/>
              <a:t>E</a:t>
            </a:r>
            <a:r>
              <a:rPr lang="en-US" dirty="0" smtClean="0"/>
              <a:t>arhart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094157"/>
            <a:ext cx="6400800" cy="1752600"/>
          </a:xfrm>
        </p:spPr>
        <p:txBody>
          <a:bodyPr/>
          <a:lstStyle/>
          <a:p>
            <a:r>
              <a:rPr lang="en-US" dirty="0" smtClean="0"/>
              <a:t>By Aidan</a:t>
            </a:r>
            <a:endParaRPr lang="en-US" dirty="0"/>
          </a:p>
        </p:txBody>
      </p:sp>
      <p:pic>
        <p:nvPicPr>
          <p:cNvPr id="15362" name="Picture 2" descr="https://kidskonnect.com/assets/uploads/2015/01/amelia-earhart.jp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28800" y="2252888"/>
            <a:ext cx="5791200" cy="231963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is this person </a:t>
            </a:r>
            <a:r>
              <a:rPr lang="en-US" dirty="0" smtClean="0"/>
              <a:t>famous?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She was the first woman to fly over the </a:t>
            </a:r>
            <a:r>
              <a:rPr lang="en-US" dirty="0"/>
              <a:t>A</a:t>
            </a:r>
            <a:r>
              <a:rPr lang="en-US" dirty="0" smtClean="0"/>
              <a:t>tlantic </a:t>
            </a:r>
            <a:r>
              <a:rPr lang="en-US" dirty="0" smtClean="0"/>
              <a:t>Ocean.</a:t>
            </a:r>
            <a:endParaRPr lang="en-US" dirty="0"/>
          </a:p>
        </p:txBody>
      </p:sp>
      <p:pic>
        <p:nvPicPr>
          <p:cNvPr id="1026" name="Picture 2" descr="http://i.dailymail.co.uk/i/pix/2011/03/03/article-0-06CDBD16000005DC-488_634x487.jp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05150" y="2819400"/>
            <a:ext cx="6038850" cy="4038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Birth and Family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Amelia was born on </a:t>
            </a:r>
            <a:r>
              <a:rPr lang="en-US" dirty="0" smtClean="0"/>
              <a:t>July 24, 1897.</a:t>
            </a:r>
            <a:endParaRPr lang="en-US" dirty="0" smtClean="0"/>
          </a:p>
          <a:p>
            <a:r>
              <a:rPr lang="en-US" dirty="0" smtClean="0"/>
              <a:t>She was born in </a:t>
            </a:r>
            <a:r>
              <a:rPr lang="en-US" dirty="0"/>
              <a:t>A</a:t>
            </a:r>
            <a:r>
              <a:rPr lang="en-US" dirty="0" smtClean="0"/>
              <a:t>tchison, Kansas.</a:t>
            </a:r>
          </a:p>
          <a:p>
            <a:r>
              <a:rPr lang="en-US" dirty="0" smtClean="0"/>
              <a:t>Her parents </a:t>
            </a:r>
            <a:r>
              <a:rPr lang="en-US" dirty="0" smtClean="0"/>
              <a:t>were</a:t>
            </a:r>
            <a:r>
              <a:rPr lang="en-US" dirty="0" smtClean="0"/>
              <a:t> </a:t>
            </a:r>
            <a:r>
              <a:rPr lang="en-US" dirty="0"/>
              <a:t>E</a:t>
            </a:r>
            <a:r>
              <a:rPr lang="en-US" dirty="0" smtClean="0"/>
              <a:t>dwin </a:t>
            </a:r>
            <a:r>
              <a:rPr lang="en-US" dirty="0"/>
              <a:t>E</a:t>
            </a:r>
            <a:r>
              <a:rPr lang="en-US" dirty="0" smtClean="0"/>
              <a:t>arhart and </a:t>
            </a:r>
            <a:r>
              <a:rPr lang="en-US" dirty="0"/>
              <a:t>A</a:t>
            </a:r>
            <a:r>
              <a:rPr lang="en-US" dirty="0" smtClean="0"/>
              <a:t>my </a:t>
            </a:r>
            <a:r>
              <a:rPr lang="en-US" dirty="0" smtClean="0"/>
              <a:t>Earhart.</a:t>
            </a:r>
            <a:endParaRPr lang="en-US" dirty="0" smtClean="0"/>
          </a:p>
          <a:p>
            <a:r>
              <a:rPr lang="en-US" dirty="0" smtClean="0"/>
              <a:t>Her sister was </a:t>
            </a:r>
            <a:r>
              <a:rPr lang="en-US" dirty="0" smtClean="0"/>
              <a:t>Grace Muriel.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13314" name="Picture 2" descr="http://www.ameliaearhartmuseum.org/images/Collage.gif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29200" y="4334641"/>
            <a:ext cx="3886200" cy="24971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Early </a:t>
            </a:r>
            <a:r>
              <a:rPr lang="en-US" dirty="0" smtClean="0"/>
              <a:t>Life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She was the first </a:t>
            </a:r>
            <a:r>
              <a:rPr lang="en-US" dirty="0" smtClean="0"/>
              <a:t>woman</a:t>
            </a:r>
            <a:r>
              <a:rPr lang="en-US" dirty="0" smtClean="0"/>
              <a:t> </a:t>
            </a:r>
            <a:r>
              <a:rPr lang="en-US" dirty="0" smtClean="0"/>
              <a:t>to fly over the </a:t>
            </a:r>
            <a:r>
              <a:rPr lang="en-US" dirty="0"/>
              <a:t>A</a:t>
            </a:r>
            <a:r>
              <a:rPr lang="en-US" dirty="0" smtClean="0"/>
              <a:t>tlantic Ocean.</a:t>
            </a:r>
            <a:endParaRPr lang="en-US" dirty="0" smtClean="0"/>
          </a:p>
          <a:p>
            <a:r>
              <a:rPr lang="en-US" dirty="0" smtClean="0"/>
              <a:t>She was eleven when she first saw an air </a:t>
            </a:r>
            <a:r>
              <a:rPr lang="en-US" dirty="0" smtClean="0"/>
              <a:t>plane.</a:t>
            </a:r>
            <a:endParaRPr lang="en-US" dirty="0" smtClean="0"/>
          </a:p>
          <a:p>
            <a:r>
              <a:rPr lang="en-US" dirty="0" smtClean="0"/>
              <a:t>She quit school to take care of the </a:t>
            </a:r>
            <a:r>
              <a:rPr lang="en-US" dirty="0" smtClean="0"/>
              <a:t>injured </a:t>
            </a:r>
            <a:r>
              <a:rPr lang="en-US" dirty="0" smtClean="0"/>
              <a:t>people who came back from the </a:t>
            </a:r>
            <a:r>
              <a:rPr lang="en-US" dirty="0" smtClean="0"/>
              <a:t>war.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3074" name="Picture 2" descr="https://encrypted-tbn3.gstatic.com/images?q=tbn:ANd9GcT3b1bLOz5WYvQ-qL3g3PyQtX2CYQHUcNmj9kghsH1duEXqz3o7BQ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24600" y="4816502"/>
            <a:ext cx="2819400" cy="204149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Adult </a:t>
            </a:r>
            <a:r>
              <a:rPr lang="en-US" dirty="0" smtClean="0"/>
              <a:t>Life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She sold her plane to by a car to drive her mom to </a:t>
            </a:r>
            <a:r>
              <a:rPr lang="en-US" dirty="0" smtClean="0"/>
              <a:t>their new house.</a:t>
            </a:r>
            <a:endParaRPr lang="en-US" dirty="0" smtClean="0"/>
          </a:p>
          <a:p>
            <a:r>
              <a:rPr lang="en-US" dirty="0" smtClean="0"/>
              <a:t>She also got married to her publisher</a:t>
            </a:r>
            <a:r>
              <a:rPr lang="en-US" dirty="0" smtClean="0"/>
              <a:t>, George Putman.</a:t>
            </a:r>
            <a:endParaRPr lang="en-US" dirty="0" smtClean="0"/>
          </a:p>
          <a:p>
            <a:r>
              <a:rPr lang="en-US" dirty="0"/>
              <a:t>S</a:t>
            </a:r>
            <a:r>
              <a:rPr lang="en-US" dirty="0" smtClean="0"/>
              <a:t>omewhere </a:t>
            </a:r>
            <a:r>
              <a:rPr lang="en-US" dirty="0" smtClean="0"/>
              <a:t>in the ocean she and her </a:t>
            </a:r>
            <a:r>
              <a:rPr lang="en-US" dirty="0" smtClean="0"/>
              <a:t>navigator disappeared </a:t>
            </a:r>
            <a:r>
              <a:rPr lang="en-US" dirty="0" smtClean="0"/>
              <a:t>somewhere and never </a:t>
            </a:r>
            <a:r>
              <a:rPr lang="en-US" dirty="0" smtClean="0"/>
              <a:t>were found.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2050" name="Picture 2" descr="http://www.classtools.net/FB/fbimages/a/amelia_earhart.jp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76600" y="4800600"/>
            <a:ext cx="2362200" cy="17716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199</TotalTime>
  <Words>144</Words>
  <Application>Microsoft Macintosh PowerPoint</Application>
  <PresentationFormat>On-screen Show (4:3)</PresentationFormat>
  <Paragraphs>17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Calibri</vt:lpstr>
      <vt:lpstr>Arial</vt:lpstr>
      <vt:lpstr>Office Theme</vt:lpstr>
      <vt:lpstr>Amelia Earhart </vt:lpstr>
      <vt:lpstr>Why is this person famous?</vt:lpstr>
      <vt:lpstr>Birth and Family</vt:lpstr>
      <vt:lpstr>Early Life </vt:lpstr>
      <vt:lpstr>Adult Life</vt:lpstr>
    </vt:vector>
  </TitlesOfParts>
  <LinksUpToDate>false</LinksUpToDate>
  <SharedDoc>false</SharedDoc>
  <HyperlinksChanged>false</HyperlinksChanged>
  <AppVersion>15.0024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Amelia earhart</dc:title>
  <dc:creator>pocstudent</dc:creator>
  <cp:lastModifiedBy>Susan Cardoza</cp:lastModifiedBy>
  <cp:revision>8</cp:revision>
  <dcterms:created xsi:type="dcterms:W3CDTF">2016-07-19T15:09:18Z</dcterms:created>
  <dcterms:modified xsi:type="dcterms:W3CDTF">2016-07-20T23:27:41Z</dcterms:modified>
</cp:coreProperties>
</file>