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gif" ContentType="image/gi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/>
    <p:restoredTop sz="94687"/>
  </p:normalViewPr>
  <p:slideViewPr>
    <p:cSldViewPr>
      <p:cViewPr varScale="1">
        <p:scale>
          <a:sx n="85" d="100"/>
          <a:sy n="85" d="100"/>
        </p:scale>
        <p:origin x="2128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0BF1-E1A2-429C-BE06-17A584DF39B4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3FE3-414F-4E4C-83DF-9313D5A5D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0BF1-E1A2-429C-BE06-17A584DF39B4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3FE3-414F-4E4C-83DF-9313D5A5D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0BF1-E1A2-429C-BE06-17A584DF39B4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3FE3-414F-4E4C-83DF-9313D5A5D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0BF1-E1A2-429C-BE06-17A584DF39B4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3FE3-414F-4E4C-83DF-9313D5A5D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0BF1-E1A2-429C-BE06-17A584DF39B4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3FE3-414F-4E4C-83DF-9313D5A5D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0BF1-E1A2-429C-BE06-17A584DF39B4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3FE3-414F-4E4C-83DF-9313D5A5D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0BF1-E1A2-429C-BE06-17A584DF39B4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3FE3-414F-4E4C-83DF-9313D5A5D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0BF1-E1A2-429C-BE06-17A584DF39B4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3FE3-414F-4E4C-83DF-9313D5A5D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0BF1-E1A2-429C-BE06-17A584DF39B4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3FE3-414F-4E4C-83DF-9313D5A5D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0BF1-E1A2-429C-BE06-17A584DF39B4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3FE3-414F-4E4C-83DF-9313D5A5D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50BF1-E1A2-429C-BE06-17A584DF39B4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893FE3-414F-4E4C-83DF-9313D5A5D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50BF1-E1A2-429C-BE06-17A584DF39B4}" type="datetimeFigureOut">
              <a:rPr lang="en-US" smtClean="0"/>
              <a:pPr/>
              <a:t>7/20/16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893FE3-414F-4E4C-83DF-9313D5A5D81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tif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09600"/>
            <a:ext cx="7772400" cy="1470025"/>
          </a:xfrm>
        </p:spPr>
        <p:txBody>
          <a:bodyPr/>
          <a:lstStyle/>
          <a:p>
            <a:r>
              <a:rPr lang="en-US" dirty="0" smtClean="0"/>
              <a:t>Michelle  Kwan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5334000"/>
            <a:ext cx="6400800" cy="1752600"/>
          </a:xfrm>
        </p:spPr>
        <p:txBody>
          <a:bodyPr/>
          <a:lstStyle/>
          <a:p>
            <a:r>
              <a:rPr lang="en-US" dirty="0" smtClean="0"/>
              <a:t>By  </a:t>
            </a:r>
            <a:r>
              <a:rPr lang="en-US" dirty="0" smtClean="0"/>
              <a:t>Abi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9800" y="1676400"/>
            <a:ext cx="2336800" cy="3479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</a:t>
            </a:r>
            <a:r>
              <a:rPr lang="en-US" dirty="0" smtClean="0"/>
              <a:t> </a:t>
            </a:r>
            <a:r>
              <a:rPr lang="en-US" dirty="0" smtClean="0"/>
              <a:t>is </a:t>
            </a:r>
            <a:r>
              <a:rPr lang="en-US" dirty="0" smtClean="0"/>
              <a:t>she famous for?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r>
              <a:rPr lang="en-US" dirty="0" smtClean="0"/>
              <a:t>She </a:t>
            </a:r>
            <a:r>
              <a:rPr lang="en-US" dirty="0" smtClean="0"/>
              <a:t>was </a:t>
            </a:r>
            <a:r>
              <a:rPr lang="en-US" dirty="0" smtClean="0"/>
              <a:t>the youngest </a:t>
            </a:r>
            <a:r>
              <a:rPr lang="en-US" dirty="0" smtClean="0"/>
              <a:t>Olympic </a:t>
            </a:r>
            <a:r>
              <a:rPr lang="en-US" dirty="0" smtClean="0"/>
              <a:t>skater.</a:t>
            </a:r>
          </a:p>
          <a:p>
            <a:r>
              <a:rPr lang="en-US" dirty="0" smtClean="0"/>
              <a:t>She finished in second place in the U.S. Figure skating championships.</a:t>
            </a:r>
          </a:p>
          <a:p>
            <a:r>
              <a:rPr lang="en-US" dirty="0" smtClean="0"/>
              <a:t>She is a two time Olympic medalist, a five time world champion, and a nine-time US champion.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 descr="kwanmichele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3829050"/>
            <a:ext cx="1876425" cy="302895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924800" cy="1752599"/>
          </a:xfrm>
        </p:spPr>
        <p:txBody>
          <a:bodyPr>
            <a:normAutofit/>
          </a:bodyPr>
          <a:lstStyle/>
          <a:p>
            <a:r>
              <a:rPr lang="en-US" dirty="0" smtClean="0"/>
              <a:t>She </a:t>
            </a:r>
            <a:r>
              <a:rPr lang="en-US" dirty="0" smtClean="0"/>
              <a:t>was the youngest of </a:t>
            </a:r>
            <a:r>
              <a:rPr lang="en-US" dirty="0" smtClean="0"/>
              <a:t>her </a:t>
            </a:r>
            <a:r>
              <a:rPr lang="en-US" dirty="0" smtClean="0"/>
              <a:t>family</a:t>
            </a:r>
            <a:r>
              <a:rPr lang="en-US" dirty="0" smtClean="0"/>
              <a:t>.</a:t>
            </a:r>
          </a:p>
          <a:p>
            <a:r>
              <a:rPr lang="en-US" dirty="0" smtClean="0"/>
              <a:t>She </a:t>
            </a:r>
            <a:r>
              <a:rPr lang="en-US" dirty="0" smtClean="0"/>
              <a:t>was </a:t>
            </a:r>
            <a:r>
              <a:rPr lang="en-US" dirty="0" smtClean="0"/>
              <a:t>8 when </a:t>
            </a:r>
            <a:r>
              <a:rPr lang="en-US" dirty="0" smtClean="0"/>
              <a:t>she started to skate</a:t>
            </a:r>
            <a:r>
              <a:rPr lang="en-US" dirty="0" smtClean="0"/>
              <a:t>.</a:t>
            </a:r>
          </a:p>
          <a:p>
            <a:r>
              <a:rPr lang="en-US" dirty="0" smtClean="0"/>
              <a:t>She </a:t>
            </a:r>
            <a:r>
              <a:rPr lang="en-US" dirty="0" smtClean="0"/>
              <a:t>has an older brother </a:t>
            </a:r>
            <a:r>
              <a:rPr lang="en-US" dirty="0" smtClean="0"/>
              <a:t>and </a:t>
            </a:r>
            <a:r>
              <a:rPr lang="en-US" dirty="0" smtClean="0"/>
              <a:t>sister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 descr="1001nats36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3352800"/>
            <a:ext cx="2743795" cy="33528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 Traits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She was a hard worker.</a:t>
            </a:r>
          </a:p>
          <a:p>
            <a:r>
              <a:rPr lang="en-US" dirty="0" smtClean="0"/>
              <a:t>She never gave up.</a:t>
            </a:r>
            <a:endParaRPr lang="en-US" dirty="0"/>
          </a:p>
        </p:txBody>
      </p:sp>
      <p:pic>
        <p:nvPicPr>
          <p:cNvPr id="2050" name="Picture 2" descr="http://www.rutgersprep.org/kendall/7thgrade/cycleD_201314/09_PW/michelle_olympic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1447800"/>
            <a:ext cx="3296245" cy="50378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5715000" cy="4525963"/>
          </a:xfrm>
        </p:spPr>
        <p:txBody>
          <a:bodyPr/>
          <a:lstStyle/>
          <a:p>
            <a:r>
              <a:rPr lang="en-US" dirty="0" smtClean="0"/>
              <a:t>Her goal at a very early age was world competition.</a:t>
            </a:r>
          </a:p>
          <a:p>
            <a:r>
              <a:rPr lang="en-US" dirty="0" smtClean="0"/>
              <a:t>Michelle waved to the crowd after being awarded a gold medal.</a:t>
            </a:r>
          </a:p>
          <a:p>
            <a:r>
              <a:rPr lang="en-US" dirty="0" smtClean="0"/>
              <a:t>Michelle </a:t>
            </a:r>
            <a:r>
              <a:rPr lang="en-US" dirty="0" smtClean="0"/>
              <a:t>skated </a:t>
            </a:r>
            <a:r>
              <a:rPr lang="en-US" dirty="0" smtClean="0"/>
              <a:t>in the 1995 Nationals to a silver medal.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2188" y="1905000"/>
            <a:ext cx="2146300" cy="304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126</Words>
  <Application>Microsoft Macintosh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Arial</vt:lpstr>
      <vt:lpstr>Office Theme</vt:lpstr>
      <vt:lpstr>Michelle  Kwan</vt:lpstr>
      <vt:lpstr>What is she famous for?</vt:lpstr>
      <vt:lpstr>Early life</vt:lpstr>
      <vt:lpstr>Character Traits</vt:lpstr>
      <vt:lpstr>Fun Facts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PocStudent</dc:creator>
  <cp:lastModifiedBy>Susan Cardoza</cp:lastModifiedBy>
  <cp:revision>10</cp:revision>
  <dcterms:created xsi:type="dcterms:W3CDTF">2016-07-19T12:23:50Z</dcterms:created>
  <dcterms:modified xsi:type="dcterms:W3CDTF">2016-07-20T22:58:57Z</dcterms:modified>
</cp:coreProperties>
</file>