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6D87B8-7B6D-445C-8B65-4291232270C5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roggy ki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Rhode Island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Olivia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is for Industries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Fishing</a:t>
            </a:r>
          </a:p>
          <a:p>
            <a:endParaRPr lang="en-US" dirty="0"/>
          </a:p>
        </p:txBody>
      </p:sp>
      <p:pic>
        <p:nvPicPr>
          <p:cNvPr id="18434" name="Picture 2" descr="https://encrypted-tbn0.gstatic.com/images?q=tbn:ANd9GcSa6W4D4oOEPDkp_46QDWaUWsGfAt1z5dUIqP79JRK3goege5rj7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667000"/>
            <a:ext cx="33528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 is for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bakery</a:t>
            </a:r>
            <a:endParaRPr lang="en-US" dirty="0"/>
          </a:p>
        </p:txBody>
      </p:sp>
      <p:pic>
        <p:nvPicPr>
          <p:cNvPr id="17410" name="Picture 2" descr="http://s3-media3.fl.yelpcdn.com/bphoto/NrybgKayjL4LMKdS6D-lOA/l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514600"/>
            <a:ext cx="3371850" cy="3371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 is for Kinds of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Chicken nuggets </a:t>
            </a:r>
            <a:endParaRPr lang="en-US" dirty="0"/>
          </a:p>
        </p:txBody>
      </p:sp>
      <p:pic>
        <p:nvPicPr>
          <p:cNvPr id="16386" name="Picture 2" descr="http://urbancliq.com/wire_uploads_link/159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438400"/>
            <a:ext cx="4762500" cy="357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 is for Landmarks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Roger Williams </a:t>
            </a:r>
            <a:r>
              <a:rPr lang="en-US" dirty="0" smtClean="0"/>
              <a:t>Park </a:t>
            </a:r>
            <a:r>
              <a:rPr lang="en-US" dirty="0"/>
              <a:t>Z</a:t>
            </a:r>
            <a:r>
              <a:rPr lang="en-US" dirty="0" smtClean="0"/>
              <a:t>oo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1986" name="AutoShape 2" descr="data:image/jpeg;base64,/9j/4AAQSkZJRgABAQAAAQABAAD/2wCEAAkGBxQSEhUUEhQWFRUVFBgXGBIVFxgVGRYYFxoaGiAYGhsYHCggGx8mGxwZITEhJSorLi4uGCEzODMtOCguLisBCgoKDg0OGhAQGy4kICU3LC0sNC8sNC0sNys0LCwtMC8sLTUvLCwsLzE0LCw3LS0wLi40LCw3LC8sLCwsMC8sLf/AABEIAOEA4QMBIgACEQEDEQH/xAAcAAEAAwADAQEAAAAAAAAAAAAABQYHAwQIAgH/xABPEAACAQMCAwUEBQcIBgkFAAABAgMABBEFEgYhMQcTIkFhFFFxgTJCUpGhIzNicoKx0RUWJFOSosHSCFRzk7LCFyU0Y4OUo/DxQ1V0s+H/xAAbAQEAAgMBAQAAAAAAAAAAAAAABQYBAwQCB//EADERAQACAQIEAwUIAwEAAAAAAAABAgMEEQUSITFBcbETUWGR0QYiMoGh4fDxI0LBFf/aAAwDAQACEQMRAD8A3GlKUClKUClKUClKUClKUClcF5eRwqXlkSNB1d2CKPiWOBVP1XtX02HIExmI8oULj+2cIf7VBd6VkknbWJOVpYTTc/N8H7okk+6vn/pL1VvoaPKB6xXLfj3YoNdpWRntG1cddIkI9Ibn/IaDtinj/wC1aXLEo6tudcfKSFR+NBrlKzrSu2XTpcb+9hJ+2m8ffEW+84q6aTrttdDNvPFKB17t1Yj4gHI+dBI0pSgUpSgUpSgUpSgUpSgUpSgUpSgUpSgUpSgUpWZ8adp22T2TTF9ouWbZvA3ojeYUD84w9/0VxzJwRQXbiLiS2sY99zKqA/RXq7keSqObfLpWaT9omo6kxj0i1ZEBwbhwrMvxJPdRn0y591cuj9mw8V9rs+98bmR5MIoHQSSZ54+wuFHTmK7V92iZUQ6RbqI1G0XMqGOFQP6qIYZvjyGffXqlLXnasby8ZMtMVea87R8XUtuyaSY9/q188jDxFUbIX3jvJRyHoqrjyrsR3XDtidsUcdxKPJEa8fPozblX7xVZvbOS5bfezyXLZyFc7YlP6MS4UfjXbgt1QYRQo9ygAfhUli4Xeet52/VCZ+P4q9MdZt+kfX0WV+09sYttNlx5d68UAHyXfXWftF1A/RtLZf1pnb/hQVD7a/dlddeGYY7zKNt9oNRPaKx+U/VKr2h6iOtran0Esg/eprsQ9p9wPz2nEj7UNwj/AN11X99QW2m2k8Mwz2mf5+TFeP6mO8Vn8p+qZuOK9Fu+V9amBjy3XFvtOfSWLOPjuFcE3ZVYXIE2mXZjI+i0cnfop9GDd4p/b+VRbJUc2jRh+8i3QSjpLAxib+7yPzrmycKtH4Lb+bvwfaCk9MtdvLr+n9pttV1zSOdygvrZesgJcqB75AO8X1Lqw9au/CHaFZ6hhY37uYj8xLhWP6hB2uP1Tn3gVTtK47vrXAuVF7COskYEdwo9V+hJ5dMH1rt3/Cema2jXFhIsM4OWZF2kP/30JwQcj6QwTjOSKjcmK+OdrxsnMOoxZ682O28NSpWPaTxre6TKtrrCNJF0juxlzj37v/qqPMfTHmDkVrVleJNGskTq6OMq6nIYe8EVrbnPSlKBSlKBSlKBSlKBSlKBSlKBX4TX7WS9pfE813ONJ0/xO52zyA4HTnHuHRQObn9nmcig4OK+MLjVZzp+k57s5EtyCQGXoSGH0Yh03dX6Dl9KXtrax4dgUAd/eSjACgd7MR5KOfdRA/IY57j15JHt+HrRIIFE15P0Xo0rgc5H+zEvu+XUk1Tbe2cyNPO5luJPpyn/AIEH1UHkBXVpdLbPb3R4y4NfxCmkp162ntH/AGfg+tSee+kEt+wbBzHar+Zi+X12x9Zveccq7KpX2q1zRRE1YMWKmGu1YUrU6vLqb81539PycQWuRIifKu/BZ13I7asWzRDOPSXt3RS2hrkFlUwsFffcVpnPLrroK+KE9ir4azNT3cV8mCkZ5ZnQVV54CPKuIpVhe3rqTWlba5onu5cmitXshitdCewIkE0DtBcL9GePkfg46OvvBqZmtyK67LWy1aZK7WjeGnFmy4L81Z2lPaNxRDqK/wAn6tEiyvyRukU5HRom6xyD7Oc+488CvSx3fDU4ZS1xp0r8weqk+/yST3Hkr4wcHG3rahYpMhSQZH3EHyIPkfWrJwdxL3v/AFZqmJe8UrDO45XC4/Nyf96PI/W+PNoLWaKcP3q9a+i48N4pXVRyW6X9fL6NE0fVYrqFJ4HDxuMhh+II8iDyIPMEV3axNGl4avsEvJp1y3XmxTHn/tEHX7aj3jw7RBMrqroQysoZWByGBGQQfMEVwJZyUpSgUpSgUpSgUpSgUpX4zADJ5AcyT5UFM7U+L/5PtD3Z/pE2Ui/R5eKXH6IIx+kV9aguDNKj0TT5L68BNzKuWU838RykC5+uxwW9evJc1EcNRnXNZku5Bm1tCO6U8w20nux8yDKfd4Qcivvi/VTqF+VXnb2bFEA5iS46M/rt+iPXJHWtuHFOW8Uho1OorgxTkt4evuRkAllle6uTm4m6jyiT6sSe5R+J513lWrnovBGQGuGIzz7tfL9Zv8B99Th4UtcY7v573z++pmNbp8MRjrvMR7lXvwrW6uZy32iZ98/tOzOreDNSkFvVml4TUfm3I9GGfxH8K/IuHZB1Kfef4V5trcdu0veHhOXHPWqHjhrvWViZDhfmfIVMwaEB9JifQDH76hLvtC0u1kEPfqTuwxiVpVU9PG6gjl7skiuPJqo/1S2HQTv97osVvo0ajmNx95/gK7sUKr9FQPgMVV9H4lNxqDxRXNlNbdxvRYXZ5w2UBLkEpt5n15r61bK4bXtbvKTrjpX8MPgwr12j7hXzLbIwwyg/KuWoji2QrZzuLg2pRN/tKxiUxhCGJ2EeIYBBHuNY3l65Y9ziutAzzjb9lv41DXumPH9JeXvHMVDXPbTZIFCJcT+EZkVFjBPnydgR92OdWfhDjK11RH7rcrJyeCUKHAPRsKSCp94PUeVdFNVevfq48uhx3jp0V6aCoy5tfMVb9V00o2ACVPQ9flXTTRJZOiED3t4R+POpTHqaxG+/RX9RoLWma7dVOZa6WpWKzIUbI8ww5MrDoynyINa3YcMQIvjQSMerMM/cOgqO17g6NlLW42OBnZnwt6c+h/D99eo4hhvPJaOk/Jr/APF1eKsZazG8ddo7/wBoLhq9XV7ObT7/AP7TEoDOAAXX6lynrnGfXrybFR/ZVrUtncyaPeHDRsxgY9D9Yov6LL+UX9ocsAVX755LaWO7hB762JJTmO8j+vE3xGfgfWrB2qWAurS31exbEkKpJ3i/S7oncGPrG/Mg9AXzUTqtP7HJt4eCycP1karDFvGOk+bWaVD8I68t9aRXC4BdfEo+pIvJl+TA/LBqYrmdpSlKBSlKBSlKBVE7Zde9l051U4e4Pcg+5SCXP9gEZ97Cr3WO8eD2/X7Oy6xwhWcepzM4b0MaRj9r1oJO2U6NoI2jbdTgYHLPtFxgAepjXH+7qM4D09Y5rePqFPU+bAFtx9S3Ou32m3vfahBbj6FtEZm93eSnagPqFDH9quppVz3Uscn2GBPqPMfdmpjQYP8ADe/jO8QrXGNXEajHjntWYmfn9PVrl67CNzGu9wjFUzt3MAcLnyycDPlWFcHdpWoi5jtpmjl7yURH2kCFo2ztILoBgg5GGUknl1wK3mNwwBByCMg+8GvOHarZyfytcFIpV3NFtYKw3Hu0UMrDlzYYBz1HvqHWWOr0jSo3huKZLSBblt06woJWznLhRnJ8znqfOpKgpnbBLKulXBhLA+AOV692XUP06DaTn0zXnbRtMlu5BFbRmVzgYTovqx6Kvqa9eV+KoHQY+FBV+A+CodNiwvjncDvZz1Yj6q/ZQHoPmcmrTSs14j7Yra3keKCJ7hkYqzgiOPcpwQGOWbBHULj3E0GlUrFD25y55WKY/wDyGz/+qrhwb2oW19IIWVreZvoo5DK59yOMc/QgE+WaCE7RuytZt1xp6qkvMvbjCpL6p5I/pyU+hyTXuy/gu/h1GKaaCSCOMPvZmXxBkICYVjuyxU+7w+8Ct3pQKg+KuKrbT4w1xIFZg3dx4JaQqOgCgkDJALdBkZqcrFO1vgm+muvaYt90jjaI0UA26KBhcb8tlixyF9+fKg4oe265LEexxNuZQiK7hhk/RPI7yegwF5++twrz52T8JSPqKtcwyxrbqZgJInQNICAgy6gcid37A9a9B0Gf9oOmhJFmUcpOTfrDz+Y/4ajeyu7UNdaZKN0ZVpoUPQwynEkfwDn++atfaCw9mUHqZVx9zf8Av51l/tvst3aXecCKYJIeg7qbwMT8Mg/KpWazm0cWnvX0/nor9ckafic0jtfbfz/v1TXZLK1jf3mlSEkBjJET5lQvP4tEY2/ZNa7WQ9qq+xarYaivJSQkh8sIcE/ExSOP2BWvA1FLAUpSgUpSgUpSgVkHZn/Stb1K6PPYXRT6NJsU/wBiH8a1u4l2qzfZUn7hmsm/0fBi0u5m6mVQT5nZGH/e5oIiS4769vpz9e6aNT+hB+SHy5E/Ou2gqG4XJNsjnrJukPxdmb/GpuMVaNNXlw1j4fu+f8Syc+qyT8Zj5dP+L7wTqRK9y5+iMoT1x5r648vT4VaqzOy5YI5EeY8qv+k3XeRqc5YDDfEefz61Da3DtbnjxWnhOom2KMdu8dvJ3aUpXAlylKUEHxzfPBp93LHydIJCp+ydpAb5dflXlRRjlXsG9tVljeKQbkkRkZT5qwwR9xryjxHoz2d1LbPzMT4DH6yHmrfNSD8cjyozCNr87wr4lJDL4lYdQy8wR6ggGv2rD2e6QLvUbaJhlO83v+rEC+D6EqF/aoPUFozFELcmKgkepHP8a5aUowUpSgV8u4AJJwAMknkAK+iapnEGqGXKryjHl9rHmf4Vuw4Zy22hzanUxgpzT38EPxbrPtEgC/m0yF/SJ6t+HL/+1UNctu8glT7SNj44yPxxUxdDnXVcVZMeKsY+SOyiX1OS2onLaeu+/wAkn2hN7bw7BckZZVt5T5+JsQv+Lt91X7gi/M+n2krHLNbx7j+mFAb+8DVC4ej7zhi4j6mKK7Uf+G7uv+FT/YrcF9JhB+o8y/LvXI/Aiqq+ib79l5pSlApSlApSlB0deOLaf/Yyf8BrMexLlpF4R17+X8LeGtU1GLfFIv2o2X71IrK+wE79Ouo/MzE/24Yx/wAp+6grnDQ/osH+yX91TMXUVB8KPm0h9EwfipI/wqbjNWvF1xV8o9HzrWRtnvv759U7aVaOGpQGZT9YDHyz/GqtaGpezk2kEeRBqO1NeaJhPaG/JMWXSlKVCrOUpSg4rq5SJGkkZURAWZ2IVVA6kk8gK84drGvW97fCW1JZFhWMybSu5lZzyDAHGGHPz+VaR2+zOLCMLnY1yveEdNoVyob03hT8QKwWjMFXDsp123sr7vbklUMLxhwpYKzMhywHPGFIyAetU+vwnHWg9hW1wsiK8bB0dQyupBVlIyCCOoIrlqj9jCSDSoe8BALSFN39WXJBGfI8yPQirxRgpSvw0Edrl1tTaOrcvl5/wqnXNSl3KWJJOSairk1LabHyRsr+uy+0ndB3nWum9du7PirqNUxTsqlvxymuAeejaiD0Et6Plsz/AImu72EN/wBWH0uJP3If8aj+EpNnDt5L5OL5x683X/CpbsOixpSH7U0x+5yv/LVTt+KX0mkbVhf6UpXl6KUpQKUpQKyDsV/o97qVmeQR/CvpFJJGT9zJWv1jt2fYeKFbol4oBPl+VXZgepmiX+1QQ9hD3Ul1ARjubudQP0S5ZT81YGpJK5uN7TuNWc/Vu4EkB8u8h8DD47dh+dddDVl0V+fBX4dFE4xh9nqr/Hr8/wB90zZPyFWHRrfvHA8hzPwFVWwk8qvnCUY7tn8y2PkAD/jXNrZ5KzKQ4T/ltWJT1KUqDWspSlBxXSgowKbxg+DAO708XLn615c4g0q6e4lk/k+a3V3yIY4JNkY5DAIXB95I5Eknl0r1RSg8jDR7k9La4P8A4Ev+WtE7H9JuIroibTS0cgwbieMxmDaGPh7xfEGOAQMHofKt1pRnd+AV+0pRgr4nztO3rg4+NfdfhpDE9lLnaou6au9cPUReycqnsVVU1eSIiUZO2Sa6GoT93G7n6qM33DNdxzURrUBmEVsmd11MkOR1Cscs3wCg125b+zxzb3QhtJinNnrT3z/ay6wptOFY06NJDCMH3zyK7D47Warl2YWndaVZjpuhEn++Jk/5qpfbhJ3hsdOi5GWUHaPqjlCnyy7H9itXtoBGiovJUUKB7gowPwqqPozlpSlGClKUClKUCst7eNJY28F5Hye2lALe5ZCu1vlKI8frGtSrp6vpyXMEsEgykqMje/DDGR6jqPhQZ5xw4v8ASrbUoRl7fE5A5kIRtnjz6YJP+zqvwShgGU5BAIPvBrv9kV+1tPdaRd4JDOUB6MceNQD5Mm2QD3FjUQ2ntY3Mti+dqflLdj9eBzyGfMocqfhUpwzPy3nHPj280Dx7Se0xxlr3r38v2SUL4NaZwlEVt1J+uSw+B5D8Bn51QOG9O9onVD9HmzY+yP4nA+dasiBQABgAYAHkB5Vs4nljpSO/dy/Z/T23tlnt2jz8X1SlKh1oKUpQKUpQKUpQKUpQKUpQU7iPTzEd4OUY8vQ8zj9/3VUbyXJrTtd0wXEZXOGHNT5Z9x9DWUO1T3D7+0r17wp3HMc4skREfdt/JfDmu92caf7TqTzkZjskManyM8o8RH6qZB/WFQWr3hjTwDdI5CRIOryOcKo+dWrXZRoWiiJW/pM25d46maUZkl+CDOD6ID1rXxPPtWMUecujgGk3tOefDpHn4o3hw/ypxDNddYbNdqHyON0afEFjNIPgK2KqV2ScN+xWCb1xLP8AlXHmuQAqemExke8tV1qFWkpSlApSlApSlApSlBlXbJw9IjRapaZEtuV7zAJ8KnwSYHUKSVb3q3PktdzWIF1zToru1wt3ASyKfJwPylu2fqtyweX1T0JrSarU/HunJI0T3cSurlGViV2spKkEkYGCDz9KzEzE7wxMRaNpV3sml74yTAFdq92yMCGR85KEHoRj8RWj1+KQeY8/MV+1szZrZbc1mjTaaunx+zp26+pSlK1OgpXDeXSRRvJI21I1Lsx6KqjJJx5Ac6jLjiqzjhine4RYpjiOQk4cnPTl6GgmaVBa7xfZ2ZcXEwVo4xKyAMzBGYIGwoPViB86+P56WeZB3p/JWwunOx8CFgGDfR55BBwMmgsFKgrHi+1mmhgSQmS4txcxqUYZibODnGAeR5HnyqdoFKUoFKVBa1xjZWkndXNwkT7Q21t3Q5APIY8j91BO1nfGPDvcbp4/zXVh/V+8/q/uq96dqEVxGssEiSRt0dGDKcHB5j3HIx5Yrs1v0+othtzVcms0WPVU5b/lPuZN2caN38p1K4GyCEMLZX5DlnfcNnoMAgZ9T5A1H6Yja/q5ndT7DaY2KwID4OVUg+bsN7DyVVU9a1bTtdgnmuIImLSWxQSrtYBTIGIAJGG5KelSda8l7XtNrd5b8WKuKkUpHSClKV4bClKUClKUClKUClKUCvOmoX8ijUoO5h7q51aeI3kxOIJO8JGcKSo2jdu8ufur0XVYbgW0MN3CyuyXkzTy5bmJGO7chx4cEAigpfeXbT3FjFeSQJpdhEFZFTM0oiVt8m8E7fLb8K6Dca3Vwtg0081tDPbSEvaxLJLLcRSPGRs2swUhVbkMeI/FbzfdnFrLsPeXKMsIgeSOYq00I5COXAw4xgZwCQBk8qguK+EnWeDudOW6tIbYRRrFObaeJgT1cyDcpHxOWYn1CvS65qcFra9/Ndia+nKsojj71IYjgCGPYNsjh/rZPhFc95xFqUdlJue6hKX8Cwz3MKxyyQy7hskG3a21gCSOuQM4NWThrgaSWw7nUjIHFy00G2YvLaDltVZueSDuPmOfpymm4EgaAwyy3M2ZkmaSWYu7PHyXmRgD0AHSgltO0lktjBPM9wWDh5ZAAXDk8sLyAAOAB5CvPE8MlxbLp+Tu06LUZHHv2OD+/cPnXpuq3Z8E2sVzc3KhzJdIySAkFQshBbaMcskAnmaDK01aSeHV9URsMILWCNsA7TiIyjDAjrjr9qu5q7lrjVCTknQkJPvJRK0Gy7P7SKxlsF7wwzNuclhvJ8H1gvuRR08q+7vgS2kmMpMoLWptZEV8JLEV2eMYzkDmCCOYB8qCj6FrLxSWCGbuoV4f70ttVtjKPznTLYAB29DjpXFwrxNdHULaP2m7lhuYZmL3UMUKuUjdllt1XOFyo6+/zzyutn2dWiBQzTShbWS0HeyA/kJCSU8KjGM4GOgA91cek9m1tBLBKJrqRrfcIu9lBCIyMndgKoATxE4HPoCSOVBQdJ1jUZLfTbg6jLuv7h7dlMcJWNd7JuA2828JIJ94HQc+4usao1pdxwSzTtbao0DSoqNcC2VTnaMYLbgOeCRu93S/WnAlrHFaQr3myymM0WW57yxbxHHMZY8q+JeAbciXZLcxNLctdGSKYo6yuCCVIGMYJGCD1oOLs21dJ4pQLi5maOXDJeIiTQ5A8DbAAeYY5+XlVW4luJY+ISYLT2xzpoHcF0jGDKcuWk5cjgY6+Kr/AMM8NQ2KuIjI7yvvlmmffJI3vZsAfcAOZ99cg4eh9t9u8XfGDuOvh2bt3THXPnQZNZ2Nxp0UVq1zcxT3DzTmx0+KOeQAhFXDuQFVdjZAPPPpmuXT+Jr+5tdIxdtHJcz3EMkqpG24K21WIK4JC5x054JzWjcScGw3k0c5lngmjUoJbeQRsUbOUJKnlzPTB5nnXX03s9tIBbhDLi1nkmiDPkK0mMr0+iAOQ+JJJJNBl/8AKE9pf31vHOyGa7sIJNQcBjGBHIS7csbnOcctowckcjW8wx7VC5JwANzHJOPMn31XLrga0k9t7xWb27u++BboYs7SnLwkZz59BU7ptmIYkiDO4jUKGkO5iByG445nHn1oOzSlKBSlKBSlKBSlKBSlKBWa8UcD6lcXUs0GpSQxOQUhE1woQBVBGEYKOYJ5e+tKrhvLpIkaSVlREBZnYgBQPMk0GTHs41f/AO7y/wDmLr/PWdazrV3DK0ceqXNwF5GWO4uAhPmFJfxAfaHI+VWLtH7S3vt0FrujtejMfC8/x81T9HqfP7NZ0TRlLfznvv8AXrz/AM1P/nq1cDaXqupPlb28jt1OHuDcT45dVjG/xt+A8/cZDs87K3uNs98Gjg6rBzWSX1fzRPT6R9PPcrW2SJFSNVRFACooCqoHkAOQFBw6XYCCJY1eRwo+nNI0rsfMszkk/uHkAKq/HfaHBpv5PHfXBGRCpwFB6NI3PaD5DBJ92OdXOvLHaBDImpXgmzvM7sCfONjmPHp3e0fLHlRhJ612n6jcE4m7hOfggATl+ucvn1BHwqU0DgPVb+NZ3uXjRxuQzzzO7A8wwXJwCOfMg+lZxy8+nmPTzr2FayKyK0ZBQqCpHQqRyx6Yoy8+8TcGappsZnFxI8S/SkgnmUp+ky5BAz5jOPPFdfQe1TULcjfILlPNJhzx6SL4s+p3fCt94ldFtLgy47sQSb89Nuw5/CvJKdBnrig9Q8E8b2+pIe7ykqDLwP8ASX9JT0dc/WHpkA8qsN5dJEjSSMERFLM7HAUDqSa809lfefyra91nO5t+P6vY27d6dPnt88Vr3bdDI2lt3edqyxtKB5xgn8A+xj6KaCpcU9tEjMU0+MKvTv5hlm9Vj5Bfi2fVRVOstV1XU5xDHc3EkjAnasphRVGMswj2qFGRzx5gDJOKqtav/o9unf3YON5iiKjz2hn3Y+Zjz8qD8PZJqW3Ptqb8fR72fGf18Z+eKqN1q2qaZO0L3NxHImDtaUyoVPRlDllKnHXHkRyIIr09WG/6QTobm1Ax3ghkL+/aXXZn5iTHzoO3wn2zNuEeoINp5e0xAjHq8fPI9V/s1p2pXbv7M1vMoSVwNyqsgdGRnDKc/o9f0q8pV6I7Ee8/ktO8zt72Tus/1efL0378UHc0jiG5kngjcKAZZFkbYQHR45ZIdhzjkI2VvVfLNXKlKMFKUoFKUoFKUoFKUoPwn/4rIuPeHdZ1J8FIo7ZWzHAJhzx0eTA8TenQeXvOvVXYuNLU3Hs+6RX75oA7RSCNplGTGJduzdjnjNBi3/RFqf2If96P4Vy2vZVqsbq6LEroQyt3qnBHQ81xkVueva7FaKjSiQ95II0WKN5WZyrNgKgJPJW+6uXRtViuolmgbcjZHMFSCpKlWVgCpBBBBozuyX+b3Ev+s/8ArJ/kp/N7iX/Wf/XX/JWj2XGdpLMsSO+XdkjlMUiwyumdyRyldjkYbofI4qSvtWjhlghckPcMyx8iVLIpcgt0B2g4z1xRh8cOQzJawLctunWJBK2d2XAG458+dR3GPBdtqSATKVkUYSdMB19MkEMufqnI+B51K6Tq0dyHaIkrHK8JYggF4ztbbn6QB5ZHLka/dK1WO5V2iJISV4myCPHGxVhz9R1oMN1rsbvYiTbtHcr5AHupP7Lnb/er90T+cNggiihm7tfoxskcyr+qQSQPQHHpWuwcZ2j3Bt97hxM0G5opFjMyczGJCuwtjnjPP5139e1uKzjWSbfhpFjUIjSMzucKoVQSSTy5UZYhrsHEGoL3c0ExjyD3QWOFCRzBbJBbn5Ekcga+9E7Gr2Ug3Dx26+Yz3snwwnh+e41uum3omjWRVkQNnwyxtE4wSOaOAw6eY6YPnUTpnGNpcGMROWMs0kKjaRiSJC7K2fo+AZ59cijD44P4NttNQiBSXYDfM+C748sgYA/RAA+fOrA6BgQQCCMEHmCD5EV0Nb1uK0RWlLeNgiRorSPI56KiKCWOAT8q7GnXgmjWRVdQw+jKjROMHGGRwCOnnQZlxT2MxSEvYydwTz7hwWi/ZI8SD08QHkBVHHZ/rFnKJIIm3pzWa3ljP4MQxHvBXBrc+HOJ4b4boFm2bdwkkhkjRhnHgZ1Ab5ZqboMQ/nBxLt29xJnGN/s6bvj9n8Kr54A1i8lMk0Lb35tNcSxj7wGLAY8guBXo+obXuJobNo0lErNIrsqxRSTHbHt3MRGCQBuHOgz7hjsXjQh76XvSOfcRZWP4Mx8Tj0AX1zWrxRBVCqAqqAAoGAAOQAA6DFcNjfxzRJNE26ORA6sM81IyDg8xy8jXxo+px3UMc8JJjkXcpIKkj4HmKDuUpSgUpSgUpSgUpSgUpSgVSdD4N/pE09zv5ahLcwQ7wYuagLMVXnv5sOZ5e6rtSgq/Hehy3gtViZk7u7EjyowR417qZd6k9SGZeQrm4F0yS3sY4JoxHIm8OVfvO8YsSZtxJOXzuIPMEkdAKsVKDNNK4Wuwmn2ckQWOwu+/N2HQrMqd5sCIDvDNvG7cABg8zVn4/wBJmuLXNqB7TBLHPBkgflI26ZJA5oWXny586slKCI4R0j2SzggPNkjG9vtSN4nb5uWPzrq8FaZJbxTLKu0veXMq8wcpJKzKeXvB6VYaUGax8L3bzPE0SpCdYN/7QZFP5NNpVFRctuYqOZxgGrD2iaRLdW8SQoXZLqGVlWQQsUjbLbXyNrY6EHIPOrTSgj9ADiBBJG8TKCNkkvfuACQC0mTuJGDknPOs84b4Hure7sZioCK1w1ym5fC+LhY5Bg+IskqKcfYGa1OlBV+MdMmeWzurdO9a0mdmg3hDIkkZjO0t4dwyCASB15ip/Tp3eNWkiMLnOYmZXK8zjJQlScYPInrXZpQUbsu0e4s4FhngkQiMAyNc99GWUnlHHuIj5Mc4ABxVmi1NzePb9ywjWBJRcZ8JZmZe7xjkQFz1+7zk6UCqVx9wzcXk0JgdotlvdL3yPsKySCPYpxzKttYHHlV1pQRXDtqY7OGIwiApCqdwG3hCq4wGydw9Scnz511uBNNkttPtoJhtkjiCsoIbBGfMcjU9SgUpSgUpSgUpSgUpSgUpSgUpSgUpSgUpSgUpSgUpSgUpSgUpSgUpSgUpSgUpSgUpSgUpSgUpSg//2Q=="/>
          <p:cNvSpPr>
            <a:spLocks noChangeAspect="1" noChangeArrowheads="1"/>
          </p:cNvSpPr>
          <p:nvPr/>
        </p:nvSpPr>
        <p:spPr bwMode="auto">
          <a:xfrm>
            <a:off x="155575" y="-2743200"/>
            <a:ext cx="57150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1988" name="AutoShape 4" descr="data:image/jpeg;base64,/9j/4AAQSkZJRgABAQAAAQABAAD/2wCEAAkGBxQSEhUUEhQWFRUVFBgXGBIVFxgVGRYYFxoaGiAYGhsYHCggGx8mGxwZITEhJSorLi4uGCEzODMtOCguLisBCgoKDg0OGhAQGy4kICU3LC0sNC8sNC0sNys0LCwtMC8sLTUvLCwsLzE0LCw3LS0wLi40LCw3LC8sLCwsMC8sLf/AABEIAOEA4QMBIgACEQEDEQH/xAAcAAEAAwADAQEAAAAAAAAAAAAABQYHAwQIAgH/xABPEAACAQMCAwUEBQcIBgkFAAABAgMABBEFEgYhMQcTIkFhFFFxgTJCUpGhIzNicoKx0RUWJFOSosHSCFRzk7LCFyU0Y4OUo/DxQ1V0s+H/xAAbAQEAAgMBAQAAAAAAAAAAAAAABQYBAwQCB//EADERAQACAQIEAwUIAwEAAAAAAAABAgMEEQUSITFBcbETUWGR0QYiMoGh4fDxI0LBFf/aAAwDAQACEQMRAD8A3GlKUClKUClKUClKUClKUClcF5eRwqXlkSNB1d2CKPiWOBVP1XtX02HIExmI8oULj+2cIf7VBd6VkknbWJOVpYTTc/N8H7okk+6vn/pL1VvoaPKB6xXLfj3YoNdpWRntG1cddIkI9Ibn/IaDtinj/wC1aXLEo6tudcfKSFR+NBrlKzrSu2XTpcb+9hJ+2m8ffEW+84q6aTrttdDNvPFKB17t1Yj4gHI+dBI0pSgUpSgUpSgUpSgUpSgUpSgUpSgUpSgUpSgUpWZ8adp22T2TTF9ouWbZvA3ojeYUD84w9/0VxzJwRQXbiLiS2sY99zKqA/RXq7keSqObfLpWaT9omo6kxj0i1ZEBwbhwrMvxJPdRn0y591cuj9mw8V9rs+98bmR5MIoHQSSZ54+wuFHTmK7V92iZUQ6RbqI1G0XMqGOFQP6qIYZvjyGffXqlLXnasby8ZMtMVea87R8XUtuyaSY9/q188jDxFUbIX3jvJRyHoqrjyrsR3XDtidsUcdxKPJEa8fPozblX7xVZvbOS5bfezyXLZyFc7YlP6MS4UfjXbgt1QYRQo9ygAfhUli4Xeet52/VCZ+P4q9MdZt+kfX0WV+09sYttNlx5d68UAHyXfXWftF1A/RtLZf1pnb/hQVD7a/dlddeGYY7zKNt9oNRPaKx+U/VKr2h6iOtran0Esg/eprsQ9p9wPz2nEj7UNwj/AN11X99QW2m2k8Mwz2mf5+TFeP6mO8Vn8p+qZuOK9Fu+V9amBjy3XFvtOfSWLOPjuFcE3ZVYXIE2mXZjI+i0cnfop9GDd4p/b+VRbJUc2jRh+8i3QSjpLAxib+7yPzrmycKtH4Lb+bvwfaCk9MtdvLr+n9pttV1zSOdygvrZesgJcqB75AO8X1Lqw9au/CHaFZ6hhY37uYj8xLhWP6hB2uP1Tn3gVTtK47vrXAuVF7COskYEdwo9V+hJ5dMH1rt3/Cema2jXFhIsM4OWZF2kP/30JwQcj6QwTjOSKjcmK+OdrxsnMOoxZ682O28NSpWPaTxre6TKtrrCNJF0juxlzj37v/qqPMfTHmDkVrVleJNGskTq6OMq6nIYe8EVrbnPSlKBSlKBSlKBSlKBSlKBSlKBX4TX7WS9pfE813ONJ0/xO52zyA4HTnHuHRQObn9nmcig4OK+MLjVZzp+k57s5EtyCQGXoSGH0Yh03dX6Dl9KXtrax4dgUAd/eSjACgd7MR5KOfdRA/IY57j15JHt+HrRIIFE15P0Xo0rgc5H+zEvu+XUk1Tbe2cyNPO5luJPpyn/AIEH1UHkBXVpdLbPb3R4y4NfxCmkp162ntH/AGfg+tSee+kEt+wbBzHar+Zi+X12x9Zveccq7KpX2q1zRRE1YMWKmGu1YUrU6vLqb81539PycQWuRIifKu/BZ13I7asWzRDOPSXt3RS2hrkFlUwsFffcVpnPLrroK+KE9ir4azNT3cV8mCkZ5ZnQVV54CPKuIpVhe3rqTWlba5onu5cmitXshitdCewIkE0DtBcL9GePkfg46OvvBqZmtyK67LWy1aZK7WjeGnFmy4L81Z2lPaNxRDqK/wAn6tEiyvyRukU5HRom6xyD7Oc+488CvSx3fDU4ZS1xp0r8weqk+/yST3Hkr4wcHG3rahYpMhSQZH3EHyIPkfWrJwdxL3v/AFZqmJe8UrDO45XC4/Nyf96PI/W+PNoLWaKcP3q9a+i48N4pXVRyW6X9fL6NE0fVYrqFJ4HDxuMhh+II8iDyIPMEV3axNGl4avsEvJp1y3XmxTHn/tEHX7aj3jw7RBMrqroQysoZWByGBGQQfMEVwJZyUpSgUpSgUpSgUpSgUpX4zADJ5AcyT5UFM7U+L/5PtD3Z/pE2Ui/R5eKXH6IIx+kV9aguDNKj0TT5L68BNzKuWU838RykC5+uxwW9evJc1EcNRnXNZku5Bm1tCO6U8w20nux8yDKfd4Qcivvi/VTqF+VXnb2bFEA5iS46M/rt+iPXJHWtuHFOW8Uho1OorgxTkt4evuRkAllle6uTm4m6jyiT6sSe5R+J513lWrnovBGQGuGIzz7tfL9Zv8B99Th4UtcY7v573z++pmNbp8MRjrvMR7lXvwrW6uZy32iZ98/tOzOreDNSkFvVml4TUfm3I9GGfxH8K/IuHZB1Kfef4V5trcdu0veHhOXHPWqHjhrvWViZDhfmfIVMwaEB9JifQDH76hLvtC0u1kEPfqTuwxiVpVU9PG6gjl7skiuPJqo/1S2HQTv97osVvo0ajmNx95/gK7sUKr9FQPgMVV9H4lNxqDxRXNlNbdxvRYXZ5w2UBLkEpt5n15r61bK4bXtbvKTrjpX8MPgwr12j7hXzLbIwwyg/KuWoji2QrZzuLg2pRN/tKxiUxhCGJ2EeIYBBHuNY3l65Y9ziutAzzjb9lv41DXumPH9JeXvHMVDXPbTZIFCJcT+EZkVFjBPnydgR92OdWfhDjK11RH7rcrJyeCUKHAPRsKSCp94PUeVdFNVevfq48uhx3jp0V6aCoy5tfMVb9V00o2ACVPQ9flXTTRJZOiED3t4R+POpTHqaxG+/RX9RoLWma7dVOZa6WpWKzIUbI8ww5MrDoynyINa3YcMQIvjQSMerMM/cOgqO17g6NlLW42OBnZnwt6c+h/D99eo4hhvPJaOk/Jr/APF1eKsZazG8ddo7/wBoLhq9XV7ObT7/AP7TEoDOAAXX6lynrnGfXrybFR/ZVrUtncyaPeHDRsxgY9D9Yov6LL+UX9ocsAVX755LaWO7hB762JJTmO8j+vE3xGfgfWrB2qWAurS31exbEkKpJ3i/S7oncGPrG/Mg9AXzUTqtP7HJt4eCycP1karDFvGOk+bWaVD8I68t9aRXC4BdfEo+pIvJl+TA/LBqYrmdpSlKBSlKBSlKBVE7Zde9l051U4e4Pcg+5SCXP9gEZ97Cr3WO8eD2/X7Oy6xwhWcepzM4b0MaRj9r1oJO2U6NoI2jbdTgYHLPtFxgAepjXH+7qM4D09Y5rePqFPU+bAFtx9S3Ou32m3vfahBbj6FtEZm93eSnagPqFDH9quppVz3Uscn2GBPqPMfdmpjQYP8ADe/jO8QrXGNXEajHjntWYmfn9PVrl67CNzGu9wjFUzt3MAcLnyycDPlWFcHdpWoi5jtpmjl7yURH2kCFo2ztILoBgg5GGUknl1wK3mNwwBByCMg+8GvOHarZyfytcFIpV3NFtYKw3Hu0UMrDlzYYBz1HvqHWWOr0jSo3huKZLSBblt06woJWznLhRnJ8znqfOpKgpnbBLKulXBhLA+AOV692XUP06DaTn0zXnbRtMlu5BFbRmVzgYTovqx6Kvqa9eV+KoHQY+FBV+A+CodNiwvjncDvZz1Yj6q/ZQHoPmcmrTSs14j7Yra3keKCJ7hkYqzgiOPcpwQGOWbBHULj3E0GlUrFD25y55WKY/wDyGz/+qrhwb2oW19IIWVreZvoo5DK59yOMc/QgE+WaCE7RuytZt1xp6qkvMvbjCpL6p5I/pyU+hyTXuy/gu/h1GKaaCSCOMPvZmXxBkICYVjuyxU+7w+8Ct3pQKg+KuKrbT4w1xIFZg3dx4JaQqOgCgkDJALdBkZqcrFO1vgm+muvaYt90jjaI0UA26KBhcb8tlixyF9+fKg4oe265LEexxNuZQiK7hhk/RPI7yegwF5++twrz52T8JSPqKtcwyxrbqZgJInQNICAgy6gcid37A9a9B0Gf9oOmhJFmUcpOTfrDz+Y/4ajeyu7UNdaZKN0ZVpoUPQwynEkfwDn++atfaCw9mUHqZVx9zf8Av51l/tvst3aXecCKYJIeg7qbwMT8Mg/KpWazm0cWnvX0/nor9ckafic0jtfbfz/v1TXZLK1jf3mlSEkBjJET5lQvP4tEY2/ZNa7WQ9qq+xarYaivJSQkh8sIcE/ExSOP2BWvA1FLAUpSgUpSgUpSgVkHZn/Stb1K6PPYXRT6NJsU/wBiH8a1u4l2qzfZUn7hmsm/0fBi0u5m6mVQT5nZGH/e5oIiS4769vpz9e6aNT+hB+SHy5E/Ou2gqG4XJNsjnrJukPxdmb/GpuMVaNNXlw1j4fu+f8Syc+qyT8Zj5dP+L7wTqRK9y5+iMoT1x5r648vT4VaqzOy5YI5EeY8qv+k3XeRqc5YDDfEefz61Da3DtbnjxWnhOom2KMdu8dvJ3aUpXAlylKUEHxzfPBp93LHydIJCp+ydpAb5dflXlRRjlXsG9tVljeKQbkkRkZT5qwwR9xryjxHoz2d1LbPzMT4DH6yHmrfNSD8cjyozCNr87wr4lJDL4lYdQy8wR6ggGv2rD2e6QLvUbaJhlO83v+rEC+D6EqF/aoPUFozFELcmKgkepHP8a5aUowUpSgV8u4AJJwAMknkAK+iapnEGqGXKryjHl9rHmf4Vuw4Zy22hzanUxgpzT38EPxbrPtEgC/m0yF/SJ6t+HL/+1UNctu8glT7SNj44yPxxUxdDnXVcVZMeKsY+SOyiX1OS2onLaeu+/wAkn2hN7bw7BckZZVt5T5+JsQv+Lt91X7gi/M+n2krHLNbx7j+mFAb+8DVC4ej7zhi4j6mKK7Uf+G7uv+FT/YrcF9JhB+o8y/LvXI/Aiqq+ib79l5pSlApSlApSlB0deOLaf/Yyf8BrMexLlpF4R17+X8LeGtU1GLfFIv2o2X71IrK+wE79Ouo/MzE/24Yx/wAp+6grnDQ/osH+yX91TMXUVB8KPm0h9EwfipI/wqbjNWvF1xV8o9HzrWRtnvv759U7aVaOGpQGZT9YDHyz/GqtaGpezk2kEeRBqO1NeaJhPaG/JMWXSlKVCrOUpSg4rq5SJGkkZURAWZ2IVVA6kk8gK84drGvW97fCW1JZFhWMybSu5lZzyDAHGGHPz+VaR2+zOLCMLnY1yveEdNoVyob03hT8QKwWjMFXDsp123sr7vbklUMLxhwpYKzMhywHPGFIyAetU+vwnHWg9hW1wsiK8bB0dQyupBVlIyCCOoIrlqj9jCSDSoe8BALSFN39WXJBGfI8yPQirxRgpSvw0Edrl1tTaOrcvl5/wqnXNSl3KWJJOSairk1LabHyRsr+uy+0ndB3nWum9du7PirqNUxTsqlvxymuAeejaiD0Et6Plsz/AImu72EN/wBWH0uJP3If8aj+EpNnDt5L5OL5x683X/CpbsOixpSH7U0x+5yv/LVTt+KX0mkbVhf6UpXl6KUpQKUpQKyDsV/o97qVmeQR/CvpFJJGT9zJWv1jt2fYeKFbol4oBPl+VXZgepmiX+1QQ9hD3Ul1ARjubudQP0S5ZT81YGpJK5uN7TuNWc/Vu4EkB8u8h8DD47dh+dddDVl0V+fBX4dFE4xh9nqr/Hr8/wB90zZPyFWHRrfvHA8hzPwFVWwk8qvnCUY7tn8y2PkAD/jXNrZ5KzKQ4T/ltWJT1KUqDWspSlBxXSgowKbxg+DAO708XLn615c4g0q6e4lk/k+a3V3yIY4JNkY5DAIXB95I5Eknl0r1RSg8jDR7k9La4P8A4Ev+WtE7H9JuIroibTS0cgwbieMxmDaGPh7xfEGOAQMHofKt1pRnd+AV+0pRgr4nztO3rg4+NfdfhpDE9lLnaou6au9cPUReycqnsVVU1eSIiUZO2Sa6GoT93G7n6qM33DNdxzURrUBmEVsmd11MkOR1Cscs3wCg125b+zxzb3QhtJinNnrT3z/ay6wptOFY06NJDCMH3zyK7D47Warl2YWndaVZjpuhEn++Jk/5qpfbhJ3hsdOi5GWUHaPqjlCnyy7H9itXtoBGiovJUUKB7gowPwqqPozlpSlGClKUClKUCst7eNJY28F5Hye2lALe5ZCu1vlKI8frGtSrp6vpyXMEsEgykqMje/DDGR6jqPhQZ5xw4v8ASrbUoRl7fE5A5kIRtnjz6YJP+zqvwShgGU5BAIPvBrv9kV+1tPdaRd4JDOUB6MceNQD5Mm2QD3FjUQ2ntY3Mti+dqflLdj9eBzyGfMocqfhUpwzPy3nHPj280Dx7Se0xxlr3r38v2SUL4NaZwlEVt1J+uSw+B5D8Bn51QOG9O9onVD9HmzY+yP4nA+dasiBQABgAYAHkB5Vs4nljpSO/dy/Z/T23tlnt2jz8X1SlKh1oKUpQKUpQKUpQKUpQKUpQU7iPTzEd4OUY8vQ8zj9/3VUbyXJrTtd0wXEZXOGHNT5Z9x9DWUO1T3D7+0r17wp3HMc4skREfdt/JfDmu92caf7TqTzkZjskManyM8o8RH6qZB/WFQWr3hjTwDdI5CRIOryOcKo+dWrXZRoWiiJW/pM25d46maUZkl+CDOD6ID1rXxPPtWMUecujgGk3tOefDpHn4o3hw/ypxDNddYbNdqHyON0afEFjNIPgK2KqV2ScN+xWCb1xLP8AlXHmuQAqemExke8tV1qFWkpSlApSlApSlApSlBlXbJw9IjRapaZEtuV7zAJ8KnwSYHUKSVb3q3PktdzWIF1zToru1wt3ASyKfJwPylu2fqtyweX1T0JrSarU/HunJI0T3cSurlGViV2spKkEkYGCDz9KzEzE7wxMRaNpV3sml74yTAFdq92yMCGR85KEHoRj8RWj1+KQeY8/MV+1szZrZbc1mjTaaunx+zp26+pSlK1OgpXDeXSRRvJI21I1Lsx6KqjJJx5Ac6jLjiqzjhine4RYpjiOQk4cnPTl6GgmaVBa7xfZ2ZcXEwVo4xKyAMzBGYIGwoPViB86+P56WeZB3p/JWwunOx8CFgGDfR55BBwMmgsFKgrHi+1mmhgSQmS4txcxqUYZibODnGAeR5HnyqdoFKUoFKVBa1xjZWkndXNwkT7Q21t3Q5APIY8j91BO1nfGPDvcbp4/zXVh/V+8/q/uq96dqEVxGssEiSRt0dGDKcHB5j3HIx5Yrs1v0+othtzVcms0WPVU5b/lPuZN2caN38p1K4GyCEMLZX5DlnfcNnoMAgZ9T5A1H6Yja/q5ndT7DaY2KwID4OVUg+bsN7DyVVU9a1bTtdgnmuIImLSWxQSrtYBTIGIAJGG5KelSda8l7XtNrd5b8WKuKkUpHSClKV4bClKUClKUClKUClKUCvOmoX8ijUoO5h7q51aeI3kxOIJO8JGcKSo2jdu8ufur0XVYbgW0MN3CyuyXkzTy5bmJGO7chx4cEAigpfeXbT3FjFeSQJpdhEFZFTM0oiVt8m8E7fLb8K6Dca3Vwtg0081tDPbSEvaxLJLLcRSPGRs2swUhVbkMeI/FbzfdnFrLsPeXKMsIgeSOYq00I5COXAw4xgZwCQBk8qguK+EnWeDudOW6tIbYRRrFObaeJgT1cyDcpHxOWYn1CvS65qcFra9/Ndia+nKsojj71IYjgCGPYNsjh/rZPhFc95xFqUdlJue6hKX8Cwz3MKxyyQy7hskG3a21gCSOuQM4NWThrgaSWw7nUjIHFy00G2YvLaDltVZueSDuPmOfpymm4EgaAwyy3M2ZkmaSWYu7PHyXmRgD0AHSgltO0lktjBPM9wWDh5ZAAXDk8sLyAAOAB5CvPE8MlxbLp+Tu06LUZHHv2OD+/cPnXpuq3Z8E2sVzc3KhzJdIySAkFQshBbaMcskAnmaDK01aSeHV9URsMILWCNsA7TiIyjDAjrjr9qu5q7lrjVCTknQkJPvJRK0Gy7P7SKxlsF7wwzNuclhvJ8H1gvuRR08q+7vgS2kmMpMoLWptZEV8JLEV2eMYzkDmCCOYB8qCj6FrLxSWCGbuoV4f70ttVtjKPznTLYAB29DjpXFwrxNdHULaP2m7lhuYZmL3UMUKuUjdllt1XOFyo6+/zzyutn2dWiBQzTShbWS0HeyA/kJCSU8KjGM4GOgA91cek9m1tBLBKJrqRrfcIu9lBCIyMndgKoATxE4HPoCSOVBQdJ1jUZLfTbg6jLuv7h7dlMcJWNd7JuA2828JIJ94HQc+4usao1pdxwSzTtbao0DSoqNcC2VTnaMYLbgOeCRu93S/WnAlrHFaQr3myymM0WW57yxbxHHMZY8q+JeAbciXZLcxNLctdGSKYo6yuCCVIGMYJGCD1oOLs21dJ4pQLi5maOXDJeIiTQ5A8DbAAeYY5+XlVW4luJY+ISYLT2xzpoHcF0jGDKcuWk5cjgY6+Kr/AMM8NQ2KuIjI7yvvlmmffJI3vZsAfcAOZ99cg4eh9t9u8XfGDuOvh2bt3THXPnQZNZ2Nxp0UVq1zcxT3DzTmx0+KOeQAhFXDuQFVdjZAPPPpmuXT+Jr+5tdIxdtHJcz3EMkqpG24K21WIK4JC5x054JzWjcScGw3k0c5lngmjUoJbeQRsUbOUJKnlzPTB5nnXX03s9tIBbhDLi1nkmiDPkK0mMr0+iAOQ+JJJJNBl/8AKE9pf31vHOyGa7sIJNQcBjGBHIS7csbnOcctowckcjW8wx7VC5JwANzHJOPMn31XLrga0k9t7xWb27u++BboYs7SnLwkZz59BU7ptmIYkiDO4jUKGkO5iByG445nHn1oOzSlKBSlKBSlKBSlKBSlKBWa8UcD6lcXUs0GpSQxOQUhE1woQBVBGEYKOYJ5e+tKrhvLpIkaSVlREBZnYgBQPMk0GTHs41f/AO7y/wDmLr/PWdazrV3DK0ceqXNwF5GWO4uAhPmFJfxAfaHI+VWLtH7S3vt0FrujtejMfC8/x81T9HqfP7NZ0TRlLfznvv8AXrz/AM1P/nq1cDaXqupPlb28jt1OHuDcT45dVjG/xt+A8/cZDs87K3uNs98Gjg6rBzWSX1fzRPT6R9PPcrW2SJFSNVRFACooCqoHkAOQFBw6XYCCJY1eRwo+nNI0rsfMszkk/uHkAKq/HfaHBpv5PHfXBGRCpwFB6NI3PaD5DBJ92OdXOvLHaBDImpXgmzvM7sCfONjmPHp3e0fLHlRhJ612n6jcE4m7hOfggATl+ucvn1BHwqU0DgPVb+NZ3uXjRxuQzzzO7A8wwXJwCOfMg+lZxy8+nmPTzr2FayKyK0ZBQqCpHQqRyx6Yoy8+8TcGappsZnFxI8S/SkgnmUp+ky5BAz5jOPPFdfQe1TULcjfILlPNJhzx6SL4s+p3fCt94ldFtLgy47sQSb89Nuw5/CvJKdBnrig9Q8E8b2+pIe7ykqDLwP8ASX9JT0dc/WHpkA8qsN5dJEjSSMERFLM7HAUDqSa809lfefyra91nO5t+P6vY27d6dPnt88Vr3bdDI2lt3edqyxtKB5xgn8A+xj6KaCpcU9tEjMU0+MKvTv5hlm9Vj5Bfi2fVRVOstV1XU5xDHc3EkjAnasphRVGMswj2qFGRzx5gDJOKqtav/o9unf3YON5iiKjz2hn3Y+Zjz8qD8PZJqW3Ptqb8fR72fGf18Z+eKqN1q2qaZO0L3NxHImDtaUyoVPRlDllKnHXHkRyIIr09WG/6QTobm1Ax3ghkL+/aXXZn5iTHzoO3wn2zNuEeoINp5e0xAjHq8fPI9V/s1p2pXbv7M1vMoSVwNyqsgdGRnDKc/o9f0q8pV6I7Ee8/ktO8zt72Tus/1efL0378UHc0jiG5kngjcKAZZFkbYQHR45ZIdhzjkI2VvVfLNXKlKMFKUoFKUoFKUoFKUoPwn/4rIuPeHdZ1J8FIo7ZWzHAJhzx0eTA8TenQeXvOvVXYuNLU3Hs+6RX75oA7RSCNplGTGJduzdjnjNBi3/RFqf2If96P4Vy2vZVqsbq6LEroQyt3qnBHQ81xkVueva7FaKjSiQ95II0WKN5WZyrNgKgJPJW+6uXRtViuolmgbcjZHMFSCpKlWVgCpBBBBozuyX+b3Ev+s/8ArJ/kp/N7iX/Wf/XX/JWj2XGdpLMsSO+XdkjlMUiwyumdyRyldjkYbofI4qSvtWjhlghckPcMyx8iVLIpcgt0B2g4z1xRh8cOQzJawLctunWJBK2d2XAG458+dR3GPBdtqSATKVkUYSdMB19MkEMufqnI+B51K6Tq0dyHaIkrHK8JYggF4ztbbn6QB5ZHLka/dK1WO5V2iJISV4myCPHGxVhz9R1oMN1rsbvYiTbtHcr5AHupP7Lnb/er90T+cNggiihm7tfoxskcyr+qQSQPQHHpWuwcZ2j3Bt97hxM0G5opFjMyczGJCuwtjnjPP5139e1uKzjWSbfhpFjUIjSMzucKoVQSSTy5UZYhrsHEGoL3c0ExjyD3QWOFCRzBbJBbn5Ekcga+9E7Gr2Ug3Dx26+Yz3snwwnh+e41uum3omjWRVkQNnwyxtE4wSOaOAw6eY6YPnUTpnGNpcGMROWMs0kKjaRiSJC7K2fo+AZ59cijD44P4NttNQiBSXYDfM+C748sgYA/RAA+fOrA6BgQQCCMEHmCD5EV0Nb1uK0RWlLeNgiRorSPI56KiKCWOAT8q7GnXgmjWRVdQw+jKjROMHGGRwCOnnQZlxT2MxSEvYydwTz7hwWi/ZI8SD08QHkBVHHZ/rFnKJIIm3pzWa3ljP4MQxHvBXBrc+HOJ4b4boFm2bdwkkhkjRhnHgZ1Ab5ZqboMQ/nBxLt29xJnGN/s6bvj9n8Kr54A1i8lMk0Lb35tNcSxj7wGLAY8guBXo+obXuJobNo0lErNIrsqxRSTHbHt3MRGCQBuHOgz7hjsXjQh76XvSOfcRZWP4Mx8Tj0AX1zWrxRBVCqAqqAAoGAAOQAA6DFcNjfxzRJNE26ORA6sM81IyDg8xy8jXxo+px3UMc8JJjkXcpIKkj4HmKDuUpSgUpSgUpSgUpSgUpSgVSdD4N/pE09zv5ahLcwQ7wYuagLMVXnv5sOZ5e6rtSgq/Hehy3gtViZk7u7EjyowR417qZd6k9SGZeQrm4F0yS3sY4JoxHIm8OVfvO8YsSZtxJOXzuIPMEkdAKsVKDNNK4Wuwmn2ckQWOwu+/N2HQrMqd5sCIDvDNvG7cABg8zVn4/wBJmuLXNqB7TBLHPBkgflI26ZJA5oWXny586slKCI4R0j2SzggPNkjG9vtSN4nb5uWPzrq8FaZJbxTLKu0veXMq8wcpJKzKeXvB6VYaUGax8L3bzPE0SpCdYN/7QZFP5NNpVFRctuYqOZxgGrD2iaRLdW8SQoXZLqGVlWQQsUjbLbXyNrY6EHIPOrTSgj9ADiBBJG8TKCNkkvfuACQC0mTuJGDknPOs84b4Hure7sZioCK1w1ym5fC+LhY5Bg+IskqKcfYGa1OlBV+MdMmeWzurdO9a0mdmg3hDIkkZjO0t4dwyCASB15ip/Tp3eNWkiMLnOYmZXK8zjJQlScYPInrXZpQUbsu0e4s4FhngkQiMAyNc99GWUnlHHuIj5Mc4ABxVmi1NzePb9ywjWBJRcZ8JZmZe7xjkQFz1+7zk6UCqVx9wzcXk0JgdotlvdL3yPsKySCPYpxzKttYHHlV1pQRXDtqY7OGIwiApCqdwG3hCq4wGydw9Scnz511uBNNkttPtoJhtkjiCsoIbBGfMcjU9SgUpSgUpSgUpSgUpSgUpSgUpSgUpSgUpSgUpSgUpSgUpSgUpSgUpSgUpSgUpSgUpSgUpSgUpSg//2Q=="/>
          <p:cNvSpPr>
            <a:spLocks noChangeAspect="1" noChangeArrowheads="1"/>
          </p:cNvSpPr>
          <p:nvPr/>
        </p:nvSpPr>
        <p:spPr bwMode="auto">
          <a:xfrm>
            <a:off x="155575" y="-2743200"/>
            <a:ext cx="57150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1990" name="AutoShape 6" descr="data:image/jpeg;base64,/9j/4AAQSkZJRgABAQAAAQABAAD/2wCEAAkGBxQSEhUUEhQWFRUVFBgXGBIVFxgVGRYYFxoaGiAYGhsYHCggGx8mGxwZITEhJSorLi4uGCEzODMtOCguLisBCgoKDg0OGhAQGy4kICU3LC0sNC8sNC0sNys0LCwtMC8sLTUvLCwsLzE0LCw3LS0wLi40LCw3LC8sLCwsMC8sLf/AABEIAOEA4QMBIgACEQEDEQH/xAAcAAEAAwADAQEAAAAAAAAAAAAABQYHAwQIAgH/xABPEAACAQMCAwUEBQcIBgkFAAABAgMABBEFEgYhMQcTIkFhFFFxgTJCUpGhIzNicoKx0RUWJFOSosHSCFRzk7LCFyU0Y4OUo/DxQ1V0s+H/xAAbAQEAAgMBAQAAAAAAAAAAAAAABQYBAwQCB//EADERAQACAQIEAwUIAwEAAAAAAAABAgMEEQUSITFBcbETUWGR0QYiMoGh4fDxI0LBFf/aAAwDAQACEQMRAD8A3GlKUClKUClKUClKUClKUClcF5eRwqXlkSNB1d2CKPiWOBVP1XtX02HIExmI8oULj+2cIf7VBd6VkknbWJOVpYTTc/N8H7okk+6vn/pL1VvoaPKB6xXLfj3YoNdpWRntG1cddIkI9Ibn/IaDtinj/wC1aXLEo6tudcfKSFR+NBrlKzrSu2XTpcb+9hJ+2m8ffEW+84q6aTrttdDNvPFKB17t1Yj4gHI+dBI0pSgUpSgUpSgUpSgUpSgUpSgUpSgUpSgUpSgUpWZ8adp22T2TTF9ouWbZvA3ojeYUD84w9/0VxzJwRQXbiLiS2sY99zKqA/RXq7keSqObfLpWaT9omo6kxj0i1ZEBwbhwrMvxJPdRn0y591cuj9mw8V9rs+98bmR5MIoHQSSZ54+wuFHTmK7V92iZUQ6RbqI1G0XMqGOFQP6qIYZvjyGffXqlLXnasby8ZMtMVea87R8XUtuyaSY9/q188jDxFUbIX3jvJRyHoqrjyrsR3XDtidsUcdxKPJEa8fPozblX7xVZvbOS5bfezyXLZyFc7YlP6MS4UfjXbgt1QYRQo9ygAfhUli4Xeet52/VCZ+P4q9MdZt+kfX0WV+09sYttNlx5d68UAHyXfXWftF1A/RtLZf1pnb/hQVD7a/dlddeGYY7zKNt9oNRPaKx+U/VKr2h6iOtran0Esg/eprsQ9p9wPz2nEj7UNwj/AN11X99QW2m2k8Mwz2mf5+TFeP6mO8Vn8p+qZuOK9Fu+V9amBjy3XFvtOfSWLOPjuFcE3ZVYXIE2mXZjI+i0cnfop9GDd4p/b+VRbJUc2jRh+8i3QSjpLAxib+7yPzrmycKtH4Lb+bvwfaCk9MtdvLr+n9pttV1zSOdygvrZesgJcqB75AO8X1Lqw9au/CHaFZ6hhY37uYj8xLhWP6hB2uP1Tn3gVTtK47vrXAuVF7COskYEdwo9V+hJ5dMH1rt3/Cema2jXFhIsM4OWZF2kP/30JwQcj6QwTjOSKjcmK+OdrxsnMOoxZ682O28NSpWPaTxre6TKtrrCNJF0juxlzj37v/qqPMfTHmDkVrVleJNGskTq6OMq6nIYe8EVrbnPSlKBSlKBSlKBSlKBSlKBSlKBX4TX7WS9pfE813ONJ0/xO52zyA4HTnHuHRQObn9nmcig4OK+MLjVZzp+k57s5EtyCQGXoSGH0Yh03dX6Dl9KXtrax4dgUAd/eSjACgd7MR5KOfdRA/IY57j15JHt+HrRIIFE15P0Xo0rgc5H+zEvu+XUk1Tbe2cyNPO5luJPpyn/AIEH1UHkBXVpdLbPb3R4y4NfxCmkp162ntH/AGfg+tSee+kEt+wbBzHar+Zi+X12x9Zveccq7KpX2q1zRRE1YMWKmGu1YUrU6vLqb81539PycQWuRIifKu/BZ13I7asWzRDOPSXt3RS2hrkFlUwsFffcVpnPLrroK+KE9ir4azNT3cV8mCkZ5ZnQVV54CPKuIpVhe3rqTWlba5onu5cmitXshitdCewIkE0DtBcL9GePkfg46OvvBqZmtyK67LWy1aZK7WjeGnFmy4L81Z2lPaNxRDqK/wAn6tEiyvyRukU5HRom6xyD7Oc+488CvSx3fDU4ZS1xp0r8weqk+/yST3Hkr4wcHG3rahYpMhSQZH3EHyIPkfWrJwdxL3v/AFZqmJe8UrDO45XC4/Nyf96PI/W+PNoLWaKcP3q9a+i48N4pXVRyW6X9fL6NE0fVYrqFJ4HDxuMhh+II8iDyIPMEV3axNGl4avsEvJp1y3XmxTHn/tEHX7aj3jw7RBMrqroQysoZWByGBGQQfMEVwJZyUpSgUpSgUpSgUpSgUpX4zADJ5AcyT5UFM7U+L/5PtD3Z/pE2Ui/R5eKXH6IIx+kV9aguDNKj0TT5L68BNzKuWU838RykC5+uxwW9evJc1EcNRnXNZku5Bm1tCO6U8w20nux8yDKfd4Qcivvi/VTqF+VXnb2bFEA5iS46M/rt+iPXJHWtuHFOW8Uho1OorgxTkt4evuRkAllle6uTm4m6jyiT6sSe5R+J513lWrnovBGQGuGIzz7tfL9Zv8B99Th4UtcY7v573z++pmNbp8MRjrvMR7lXvwrW6uZy32iZ98/tOzOreDNSkFvVml4TUfm3I9GGfxH8K/IuHZB1Kfef4V5trcdu0veHhOXHPWqHjhrvWViZDhfmfIVMwaEB9JifQDH76hLvtC0u1kEPfqTuwxiVpVU9PG6gjl7skiuPJqo/1S2HQTv97osVvo0ajmNx95/gK7sUKr9FQPgMVV9H4lNxqDxRXNlNbdxvRYXZ5w2UBLkEpt5n15r61bK4bXtbvKTrjpX8MPgwr12j7hXzLbIwwyg/KuWoji2QrZzuLg2pRN/tKxiUxhCGJ2EeIYBBHuNY3l65Y9ziutAzzjb9lv41DXumPH9JeXvHMVDXPbTZIFCJcT+EZkVFjBPnydgR92OdWfhDjK11RH7rcrJyeCUKHAPRsKSCp94PUeVdFNVevfq48uhx3jp0V6aCoy5tfMVb9V00o2ACVPQ9flXTTRJZOiED3t4R+POpTHqaxG+/RX9RoLWma7dVOZa6WpWKzIUbI8ww5MrDoynyINa3YcMQIvjQSMerMM/cOgqO17g6NlLW42OBnZnwt6c+h/D99eo4hhvPJaOk/Jr/APF1eKsZazG8ddo7/wBoLhq9XV7ObT7/AP7TEoDOAAXX6lynrnGfXrybFR/ZVrUtncyaPeHDRsxgY9D9Yov6LL+UX9ocsAVX755LaWO7hB762JJTmO8j+vE3xGfgfWrB2qWAurS31exbEkKpJ3i/S7oncGPrG/Mg9AXzUTqtP7HJt4eCycP1karDFvGOk+bWaVD8I68t9aRXC4BdfEo+pIvJl+TA/LBqYrmdpSlKBSlKBSlKBVE7Zde9l051U4e4Pcg+5SCXP9gEZ97Cr3WO8eD2/X7Oy6xwhWcepzM4b0MaRj9r1oJO2U6NoI2jbdTgYHLPtFxgAepjXH+7qM4D09Y5rePqFPU+bAFtx9S3Ou32m3vfahBbj6FtEZm93eSnagPqFDH9quppVz3Uscn2GBPqPMfdmpjQYP8ADe/jO8QrXGNXEajHjntWYmfn9PVrl67CNzGu9wjFUzt3MAcLnyycDPlWFcHdpWoi5jtpmjl7yURH2kCFo2ztILoBgg5GGUknl1wK3mNwwBByCMg+8GvOHarZyfytcFIpV3NFtYKw3Hu0UMrDlzYYBz1HvqHWWOr0jSo3huKZLSBblt06woJWznLhRnJ8znqfOpKgpnbBLKulXBhLA+AOV692XUP06DaTn0zXnbRtMlu5BFbRmVzgYTovqx6Kvqa9eV+KoHQY+FBV+A+CodNiwvjncDvZz1Yj6q/ZQHoPmcmrTSs14j7Yra3keKCJ7hkYqzgiOPcpwQGOWbBHULj3E0GlUrFD25y55WKY/wDyGz/+qrhwb2oW19IIWVreZvoo5DK59yOMc/QgE+WaCE7RuytZt1xp6qkvMvbjCpL6p5I/pyU+hyTXuy/gu/h1GKaaCSCOMPvZmXxBkICYVjuyxU+7w+8Ct3pQKg+KuKrbT4w1xIFZg3dx4JaQqOgCgkDJALdBkZqcrFO1vgm+muvaYt90jjaI0UA26KBhcb8tlixyF9+fKg4oe265LEexxNuZQiK7hhk/RPI7yegwF5++twrz52T8JSPqKtcwyxrbqZgJInQNICAgy6gcid37A9a9B0Gf9oOmhJFmUcpOTfrDz+Y/4ajeyu7UNdaZKN0ZVpoUPQwynEkfwDn++atfaCw9mUHqZVx9zf8Av51l/tvst3aXecCKYJIeg7qbwMT8Mg/KpWazm0cWnvX0/nor9ckafic0jtfbfz/v1TXZLK1jf3mlSEkBjJET5lQvP4tEY2/ZNa7WQ9qq+xarYaivJSQkh8sIcE/ExSOP2BWvA1FLAUpSgUpSgUpSgVkHZn/Stb1K6PPYXRT6NJsU/wBiH8a1u4l2qzfZUn7hmsm/0fBi0u5m6mVQT5nZGH/e5oIiS4769vpz9e6aNT+hB+SHy5E/Ou2gqG4XJNsjnrJukPxdmb/GpuMVaNNXlw1j4fu+f8Syc+qyT8Zj5dP+L7wTqRK9y5+iMoT1x5r648vT4VaqzOy5YI5EeY8qv+k3XeRqc5YDDfEefz61Da3DtbnjxWnhOom2KMdu8dvJ3aUpXAlylKUEHxzfPBp93LHydIJCp+ydpAb5dflXlRRjlXsG9tVljeKQbkkRkZT5qwwR9xryjxHoz2d1LbPzMT4DH6yHmrfNSD8cjyozCNr87wr4lJDL4lYdQy8wR6ggGv2rD2e6QLvUbaJhlO83v+rEC+D6EqF/aoPUFozFELcmKgkepHP8a5aUowUpSgV8u4AJJwAMknkAK+iapnEGqGXKryjHl9rHmf4Vuw4Zy22hzanUxgpzT38EPxbrPtEgC/m0yF/SJ6t+HL/+1UNctu8glT7SNj44yPxxUxdDnXVcVZMeKsY+SOyiX1OS2onLaeu+/wAkn2hN7bw7BckZZVt5T5+JsQv+Lt91X7gi/M+n2krHLNbx7j+mFAb+8DVC4ej7zhi4j6mKK7Uf+G7uv+FT/YrcF9JhB+o8y/LvXI/Aiqq+ib79l5pSlApSlApSlB0deOLaf/Yyf8BrMexLlpF4R17+X8LeGtU1GLfFIv2o2X71IrK+wE79Ouo/MzE/24Yx/wAp+6grnDQ/osH+yX91TMXUVB8KPm0h9EwfipI/wqbjNWvF1xV8o9HzrWRtnvv759U7aVaOGpQGZT9YDHyz/GqtaGpezk2kEeRBqO1NeaJhPaG/JMWXSlKVCrOUpSg4rq5SJGkkZURAWZ2IVVA6kk8gK84drGvW97fCW1JZFhWMybSu5lZzyDAHGGHPz+VaR2+zOLCMLnY1yveEdNoVyob03hT8QKwWjMFXDsp123sr7vbklUMLxhwpYKzMhywHPGFIyAetU+vwnHWg9hW1wsiK8bB0dQyupBVlIyCCOoIrlqj9jCSDSoe8BALSFN39WXJBGfI8yPQirxRgpSvw0Edrl1tTaOrcvl5/wqnXNSl3KWJJOSairk1LabHyRsr+uy+0ndB3nWum9du7PirqNUxTsqlvxymuAeejaiD0Et6Plsz/AImu72EN/wBWH0uJP3If8aj+EpNnDt5L5OL5x683X/CpbsOixpSH7U0x+5yv/LVTt+KX0mkbVhf6UpXl6KUpQKUpQKyDsV/o97qVmeQR/CvpFJJGT9zJWv1jt2fYeKFbol4oBPl+VXZgepmiX+1QQ9hD3Ul1ARjubudQP0S5ZT81YGpJK5uN7TuNWc/Vu4EkB8u8h8DD47dh+dddDVl0V+fBX4dFE4xh9nqr/Hr8/wB90zZPyFWHRrfvHA8hzPwFVWwk8qvnCUY7tn8y2PkAD/jXNrZ5KzKQ4T/ltWJT1KUqDWspSlBxXSgowKbxg+DAO708XLn615c4g0q6e4lk/k+a3V3yIY4JNkY5DAIXB95I5Eknl0r1RSg8jDR7k9La4P8A4Ev+WtE7H9JuIroibTS0cgwbieMxmDaGPh7xfEGOAQMHofKt1pRnd+AV+0pRgr4nztO3rg4+NfdfhpDE9lLnaou6au9cPUReycqnsVVU1eSIiUZO2Sa6GoT93G7n6qM33DNdxzURrUBmEVsmd11MkOR1Cscs3wCg125b+zxzb3QhtJinNnrT3z/ay6wptOFY06NJDCMH3zyK7D47Warl2YWndaVZjpuhEn++Jk/5qpfbhJ3hsdOi5GWUHaPqjlCnyy7H9itXtoBGiovJUUKB7gowPwqqPozlpSlGClKUClKUCst7eNJY28F5Hye2lALe5ZCu1vlKI8frGtSrp6vpyXMEsEgykqMje/DDGR6jqPhQZ5xw4v8ASrbUoRl7fE5A5kIRtnjz6YJP+zqvwShgGU5BAIPvBrv9kV+1tPdaRd4JDOUB6MceNQD5Mm2QD3FjUQ2ntY3Mti+dqflLdj9eBzyGfMocqfhUpwzPy3nHPj280Dx7Se0xxlr3r38v2SUL4NaZwlEVt1J+uSw+B5D8Bn51QOG9O9onVD9HmzY+yP4nA+dasiBQABgAYAHkB5Vs4nljpSO/dy/Z/T23tlnt2jz8X1SlKh1oKUpQKUpQKUpQKUpQKUpQU7iPTzEd4OUY8vQ8zj9/3VUbyXJrTtd0wXEZXOGHNT5Z9x9DWUO1T3D7+0r17wp3HMc4skREfdt/JfDmu92caf7TqTzkZjskManyM8o8RH6qZB/WFQWr3hjTwDdI5CRIOryOcKo+dWrXZRoWiiJW/pM25d46maUZkl+CDOD6ID1rXxPPtWMUecujgGk3tOefDpHn4o3hw/ypxDNddYbNdqHyON0afEFjNIPgK2KqV2ScN+xWCb1xLP8AlXHmuQAqemExke8tV1qFWkpSlApSlApSlApSlBlXbJw9IjRapaZEtuV7zAJ8KnwSYHUKSVb3q3PktdzWIF1zToru1wt3ASyKfJwPylu2fqtyweX1T0JrSarU/HunJI0T3cSurlGViV2spKkEkYGCDz9KzEzE7wxMRaNpV3sml74yTAFdq92yMCGR85KEHoRj8RWj1+KQeY8/MV+1szZrZbc1mjTaaunx+zp26+pSlK1OgpXDeXSRRvJI21I1Lsx6KqjJJx5Ac6jLjiqzjhine4RYpjiOQk4cnPTl6GgmaVBa7xfZ2ZcXEwVo4xKyAMzBGYIGwoPViB86+P56WeZB3p/JWwunOx8CFgGDfR55BBwMmgsFKgrHi+1mmhgSQmS4txcxqUYZibODnGAeR5HnyqdoFKUoFKVBa1xjZWkndXNwkT7Q21t3Q5APIY8j91BO1nfGPDvcbp4/zXVh/V+8/q/uq96dqEVxGssEiSRt0dGDKcHB5j3HIx5Yrs1v0+othtzVcms0WPVU5b/lPuZN2caN38p1K4GyCEMLZX5DlnfcNnoMAgZ9T5A1H6Yja/q5ndT7DaY2KwID4OVUg+bsN7DyVVU9a1bTtdgnmuIImLSWxQSrtYBTIGIAJGG5KelSda8l7XtNrd5b8WKuKkUpHSClKV4bClKUClKUClKUClKUCvOmoX8ijUoO5h7q51aeI3kxOIJO8JGcKSo2jdu8ufur0XVYbgW0MN3CyuyXkzTy5bmJGO7chx4cEAigpfeXbT3FjFeSQJpdhEFZFTM0oiVt8m8E7fLb8K6Dca3Vwtg0081tDPbSEvaxLJLLcRSPGRs2swUhVbkMeI/FbzfdnFrLsPeXKMsIgeSOYq00I5COXAw4xgZwCQBk8qguK+EnWeDudOW6tIbYRRrFObaeJgT1cyDcpHxOWYn1CvS65qcFra9/Ndia+nKsojj71IYjgCGPYNsjh/rZPhFc95xFqUdlJue6hKX8Cwz3MKxyyQy7hskG3a21gCSOuQM4NWThrgaSWw7nUjIHFy00G2YvLaDltVZueSDuPmOfpymm4EgaAwyy3M2ZkmaSWYu7PHyXmRgD0AHSgltO0lktjBPM9wWDh5ZAAXDk8sLyAAOAB5CvPE8MlxbLp+Tu06LUZHHv2OD+/cPnXpuq3Z8E2sVzc3KhzJdIySAkFQshBbaMcskAnmaDK01aSeHV9URsMILWCNsA7TiIyjDAjrjr9qu5q7lrjVCTknQkJPvJRK0Gy7P7SKxlsF7wwzNuclhvJ8H1gvuRR08q+7vgS2kmMpMoLWptZEV8JLEV2eMYzkDmCCOYB8qCj6FrLxSWCGbuoV4f70ttVtjKPznTLYAB29DjpXFwrxNdHULaP2m7lhuYZmL3UMUKuUjdllt1XOFyo6+/zzyutn2dWiBQzTShbWS0HeyA/kJCSU8KjGM4GOgA91cek9m1tBLBKJrqRrfcIu9lBCIyMndgKoATxE4HPoCSOVBQdJ1jUZLfTbg6jLuv7h7dlMcJWNd7JuA2828JIJ94HQc+4usao1pdxwSzTtbao0DSoqNcC2VTnaMYLbgOeCRu93S/WnAlrHFaQr3myymM0WW57yxbxHHMZY8q+JeAbciXZLcxNLctdGSKYo6yuCCVIGMYJGCD1oOLs21dJ4pQLi5maOXDJeIiTQ5A8DbAAeYY5+XlVW4luJY+ISYLT2xzpoHcF0jGDKcuWk5cjgY6+Kr/AMM8NQ2KuIjI7yvvlmmffJI3vZsAfcAOZ99cg4eh9t9u8XfGDuOvh2bt3THXPnQZNZ2Nxp0UVq1zcxT3DzTmx0+KOeQAhFXDuQFVdjZAPPPpmuXT+Jr+5tdIxdtHJcz3EMkqpG24K21WIK4JC5x054JzWjcScGw3k0c5lngmjUoJbeQRsUbOUJKnlzPTB5nnXX03s9tIBbhDLi1nkmiDPkK0mMr0+iAOQ+JJJJNBl/8AKE9pf31vHOyGa7sIJNQcBjGBHIS7csbnOcctowckcjW8wx7VC5JwANzHJOPMn31XLrga0k9t7xWb27u++BboYs7SnLwkZz59BU7ptmIYkiDO4jUKGkO5iByG445nHn1oOzSlKBSlKBSlKBSlKBSlKBWa8UcD6lcXUs0GpSQxOQUhE1woQBVBGEYKOYJ5e+tKrhvLpIkaSVlREBZnYgBQPMk0GTHs41f/AO7y/wDmLr/PWdazrV3DK0ceqXNwF5GWO4uAhPmFJfxAfaHI+VWLtH7S3vt0FrujtejMfC8/x81T9HqfP7NZ0TRlLfznvv8AXrz/AM1P/nq1cDaXqupPlb28jt1OHuDcT45dVjG/xt+A8/cZDs87K3uNs98Gjg6rBzWSX1fzRPT6R9PPcrW2SJFSNVRFACooCqoHkAOQFBw6XYCCJY1eRwo+nNI0rsfMszkk/uHkAKq/HfaHBpv5PHfXBGRCpwFB6NI3PaD5DBJ92OdXOvLHaBDImpXgmzvM7sCfONjmPHp3e0fLHlRhJ612n6jcE4m7hOfggATl+ucvn1BHwqU0DgPVb+NZ3uXjRxuQzzzO7A8wwXJwCOfMg+lZxy8+nmPTzr2FayKyK0ZBQqCpHQqRyx6Yoy8+8TcGappsZnFxI8S/SkgnmUp+ky5BAz5jOPPFdfQe1TULcjfILlPNJhzx6SL4s+p3fCt94ldFtLgy47sQSb89Nuw5/CvJKdBnrig9Q8E8b2+pIe7ykqDLwP8ASX9JT0dc/WHpkA8qsN5dJEjSSMERFLM7HAUDqSa809lfefyra91nO5t+P6vY27d6dPnt88Vr3bdDI2lt3edqyxtKB5xgn8A+xj6KaCpcU9tEjMU0+MKvTv5hlm9Vj5Bfi2fVRVOstV1XU5xDHc3EkjAnasphRVGMswj2qFGRzx5gDJOKqtav/o9unf3YON5iiKjz2hn3Y+Zjz8qD8PZJqW3Ptqb8fR72fGf18Z+eKqN1q2qaZO0L3NxHImDtaUyoVPRlDllKnHXHkRyIIr09WG/6QTobm1Ax3ghkL+/aXXZn5iTHzoO3wn2zNuEeoINp5e0xAjHq8fPI9V/s1p2pXbv7M1vMoSVwNyqsgdGRnDKc/o9f0q8pV6I7Ee8/ktO8zt72Tus/1efL0378UHc0jiG5kngjcKAZZFkbYQHR45ZIdhzjkI2VvVfLNXKlKMFKUoFKUoFKUoFKUoPwn/4rIuPeHdZ1J8FIo7ZWzHAJhzx0eTA8TenQeXvOvVXYuNLU3Hs+6RX75oA7RSCNplGTGJduzdjnjNBi3/RFqf2If96P4Vy2vZVqsbq6LEroQyt3qnBHQ81xkVueva7FaKjSiQ95II0WKN5WZyrNgKgJPJW+6uXRtViuolmgbcjZHMFSCpKlWVgCpBBBBozuyX+b3Ev+s/8ArJ/kp/N7iX/Wf/XX/JWj2XGdpLMsSO+XdkjlMUiwyumdyRyldjkYbofI4qSvtWjhlghckPcMyx8iVLIpcgt0B2g4z1xRh8cOQzJawLctunWJBK2d2XAG458+dR3GPBdtqSATKVkUYSdMB19MkEMufqnI+B51K6Tq0dyHaIkrHK8JYggF4ztbbn6QB5ZHLka/dK1WO5V2iJISV4myCPHGxVhz9R1oMN1rsbvYiTbtHcr5AHupP7Lnb/er90T+cNggiihm7tfoxskcyr+qQSQPQHHpWuwcZ2j3Bt97hxM0G5opFjMyczGJCuwtjnjPP5139e1uKzjWSbfhpFjUIjSMzucKoVQSSTy5UZYhrsHEGoL3c0ExjyD3QWOFCRzBbJBbn5Ekcga+9E7Gr2Ug3Dx26+Yz3snwwnh+e41uum3omjWRVkQNnwyxtE4wSOaOAw6eY6YPnUTpnGNpcGMROWMs0kKjaRiSJC7K2fo+AZ59cijD44P4NttNQiBSXYDfM+C748sgYA/RAA+fOrA6BgQQCCMEHmCD5EV0Nb1uK0RWlLeNgiRorSPI56KiKCWOAT8q7GnXgmjWRVdQw+jKjROMHGGRwCOnnQZlxT2MxSEvYydwTz7hwWi/ZI8SD08QHkBVHHZ/rFnKJIIm3pzWa3ljP4MQxHvBXBrc+HOJ4b4boFm2bdwkkhkjRhnHgZ1Ab5ZqboMQ/nBxLt29xJnGN/s6bvj9n8Kr54A1i8lMk0Lb35tNcSxj7wGLAY8guBXo+obXuJobNo0lErNIrsqxRSTHbHt3MRGCQBuHOgz7hjsXjQh76XvSOfcRZWP4Mx8Tj0AX1zWrxRBVCqAqqAAoGAAOQAA6DFcNjfxzRJNE26ORA6sM81IyDg8xy8jXxo+px3UMc8JJjkXcpIKkj4HmKDuUpSgUpSgUpSgUpSgUpSgVSdD4N/pE09zv5ahLcwQ7wYuagLMVXnv5sOZ5e6rtSgq/Hehy3gtViZk7u7EjyowR417qZd6k9SGZeQrm4F0yS3sY4JoxHIm8OVfvO8YsSZtxJOXzuIPMEkdAKsVKDNNK4Wuwmn2ckQWOwu+/N2HQrMqd5sCIDvDNvG7cABg8zVn4/wBJmuLXNqB7TBLHPBkgflI26ZJA5oWXny586slKCI4R0j2SzggPNkjG9vtSN4nb5uWPzrq8FaZJbxTLKu0veXMq8wcpJKzKeXvB6VYaUGax8L3bzPE0SpCdYN/7QZFP5NNpVFRctuYqOZxgGrD2iaRLdW8SQoXZLqGVlWQQsUjbLbXyNrY6EHIPOrTSgj9ADiBBJG8TKCNkkvfuACQC0mTuJGDknPOs84b4Hure7sZioCK1w1ym5fC+LhY5Bg+IskqKcfYGa1OlBV+MdMmeWzurdO9a0mdmg3hDIkkZjO0t4dwyCASB15ip/Tp3eNWkiMLnOYmZXK8zjJQlScYPInrXZpQUbsu0e4s4FhngkQiMAyNc99GWUnlHHuIj5Mc4ABxVmi1NzePb9ywjWBJRcZ8JZmZe7xjkQFz1+7zk6UCqVx9wzcXk0JgdotlvdL3yPsKySCPYpxzKttYHHlV1pQRXDtqY7OGIwiApCqdwG3hCq4wGydw9Scnz511uBNNkttPtoJhtkjiCsoIbBGfMcjU9SgUpSgUpSgUpSgUpSgUpSgUpSgUpSgUpSgUpSgUpSgUpSgUpSgUpSgUpSgUpSgUpSgUpSgUpSg//2Q=="/>
          <p:cNvSpPr>
            <a:spLocks noChangeAspect="1" noChangeArrowheads="1"/>
          </p:cNvSpPr>
          <p:nvPr/>
        </p:nvSpPr>
        <p:spPr bwMode="auto">
          <a:xfrm>
            <a:off x="155575" y="-2743200"/>
            <a:ext cx="57150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41992" name="Picture 8" descr="http://static1.squarespace.com/static/529503e2e4b0560b67f101ce/t/529bab84e4b06b09478a2fd3/1385933702011/roger+williams+park.jpg?format=750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2975" y="2667000"/>
            <a:ext cx="36576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 is for Motto</a:t>
            </a:r>
            <a:endParaRPr lang="en-US" dirty="0"/>
          </a:p>
        </p:txBody>
      </p:sp>
      <p:sp>
        <p:nvSpPr>
          <p:cNvPr id="40964" name="AutoShape 4" descr="data:image/jpeg;base64,/9j/4AAQSkZJRgABAQAAAQABAAD/2wCEAAkGBxQQEBUUEhQUFhQVFRAUFxIVGBQYFhYUGBUdGBgVFBcYHCggGBolHhQYIT0kJSkrLi4uGB8zODMsNygtLisBCgoKDg0OGhAQGywkHyQvLCwsLCwsLDQsLCwsLCwsLCwsLCwsLCwsLCwsLCwsLCwsLCwsLCwsLCwsLCwsLCwsLP/AABEIAOEA4QMBEQACEQEDEQH/xAAcAAEAAQUBAQAAAAAAAAAAAAAABQEEBgcIAwL/xABJEAABAwEEAwoNAwMCBAcAAAABAAIDEQQFEiEGMWEHExQXMkFRkrHRFSIzNFJTcXOBgpGhsjVUciNCwWJ0JCU28BYmQ2NkorP/xAAbAQEAAwEBAQEAAAAAAAAAAAAAAQIDBQQGB//EADgRAAIBAwMDAwIEAwcFAQAAAAABAgMEERIhMQVBUTJhcRMUIoGRsTShwQYzNUJicuEkQ1LR8CP/2gAMAwEAAhEDEQA/AN4oAgCAIAgCAIAgCAIAgCAIAgCAIAgCAIAgCAIAgCAIAgCAIAgCAIAgCAIAgCAIAgCAIAgCAIAgCAIAgCAIAgCAIAgCAIAgCAIAgCAIAgCAIAgCAIAgCAIAgCAIAgCAIAgCAIAgCAIAgCAIAgCAoSgKYggwxiGxBuMQ2INxiGxBuMQ2INxiGxBuMQ2INxiGxBuMQ2INxiGxBuMQ2INxiGxBuMQ2INxiGxBuMQ2INxiGxBuMQ2INxiGxBuMQ2INxiGxBuMQ2INxiGxBuMQ2INxiGxBuMQ2INxiHSEG5UFAVQEZpOf+CtHuZfxKMmPJyQbym9bJ13d6xyzoKEccFPCU3rZOu7vTLGiPgeEpvWydd3emWNEfBXwlN62Tru71I0R8DwlN62Tru70yNEfA8JTetk67u9MsaI+B4Sm9bJ13d6ZGiPgeEpvWydd3emRoj4HhKb1snXd3pljRHwPCU3rZOu7vTLGiPgeEpvWydd3emWNEfA8JTetk67u9MjRHwPCU3rZOu7vTI0R8DwlN62Tru70yNEfA8JTetk67u9MsaI+B4Sm9bJ13d6ZGiPgeEpvWydd3emRoj4HhKb1snXd3pljRHwPCU3rZOu7vTLGiPgeEpvWydd3em40R8DwlN62Tru71GWNEfBTwlN62Tru71ORoj4K+EpvWydd3emWNEfBTwlN62Tru71GWNEfA8JTetk67u9MsaI+CvhKb1snXd3plk6I+DobcnvV8lnZG41wMAqdfT/AJWyOfPk2HVCpGaUeZWj3Mv4lQyY8nH5WR0lwUQkIDam5TYrLabO9ktnjfIx1S97GuqHaqE9C+b6zWr0ailCbSfYtAmhdFhtctpsnBY43RYf6jGtB8YZOBA+y8jubmhCFZzyn2J5eCF3ObmgEtqs1ohjkkiePGe1rvF1ClV6+q3VVQhVpyaTIit8E/dt22KS22mHgsP9IRa42UzGdMl4a1xcwt4VNb3ySsZID/w7Z7ZfL42xNZBZms3xjQGh7+YUHN3L3/eVaFipt5lLhlcblyLhhvCO2RiGKJ8Ez2ROiaGmjWggOprqqO7qW86cnJtSWWmTjKPnc2umzz2N2/WaFz4nvYXOaC53PmT9E6pcVqdaOibSYiW1t0cht12utEULIZozLlGKNcGEggj4K8Lyrb3Kpzk5J459xjKySWi92WWW62zussBe2N+tgNSyoqfbRYXdevG8+lGbw2u4XBr/AEwks8m8S2dsbMcQxxR0Aa8E1qAu5ZKrFShUecPZlcmR7k1jgtImjms8UhZgcHvaC7xqjDnzeL91z+t1atFRlTk1ktHcm7uuOCSa3SMs0NYCYYoi0GPE1mLEW+kagfBeatdVIwpRc3+LdvuEssjo4bLJNdz2WaHBOJ4pYi0UbJrJI6QQda3lKvGnWTk9sNP2Kp7lputWKCzbzHDBFGXFzy9jQDQZYcubOvwV+i1qtVSlOTeNi0i43J7sgtMEu/wRPLZGhr3tBcatqRn0UWfWrirSnHRJrbsRE8rNYrPZ7/fC+FjopAGsjLWlrXOAIOEilMj9VedatU6cqkZbrljhnpug3dDYbbZZxBHvJqHxNa0NJb0tpQ5O+yr0yvUuKE4OX4vJLWGidtnAmXlBZ+CRf1Iia73HSrqFtRToafqvHT+5drOp9R7P9htkvdIYrFYzDjscBbNKIqiOMYa6jqWFpO5uFLFR7LPJMsIwvdQ0RZZsNos7cMbiGvYNTXcxA5gV1+kX8q2adTldyJLBrxdwqEBVQDf+47yPlb2LdcHNnybTQqRulHmVo9zL+JUMmPJx+VkdJcFEJCA2nuJ6rT7Y/wDK+b/tB/k/MtAntHP1e3+yFeK8/gqX5kr1C4GgX1b6ehZz8cKm6bdhST8sL1Hpo9+q2/2Q9ipd/wAHS/ML1M9NEmDht4u59/jHwwA/5UX7f29Fe39SYrc+NBfLW/8A3b/xCnqPoov/AEr92RE+dA4w0W0DULTL2K3UnmVJ+yEe59aBit3PHS+1fkVXqLxdRftER9J46FsHgehOEYbQCddBidnTnV79v71Nc7BcGtNObBDBLC2CmA2eJ2ICmMmvjEdJX0VhVqVISdTnP6FDJtxLytp/jD2uXM/tB6IfLLQ5JvRK9g29bdZ3f3yGRu0igI+nYvLf27laUqi7LDEXuQ95XJwW/rO5opHNIZGjmDsJxD65/FemjdfX6fPPKWCGsM+N2vytn/hJ2hW6B/dy+SZ8lxuczbxZ7N/8i1yj2hsTh2hV6rD6s5/6Yr9yI8nppNZ8OkNkdzP3r6jEO5UtJ6um1F4D5JvdVu/fbvc4Cpic1/wrR32P2Xh6LV0XGH32LyRC3r/1BY/cxfi5dCl/AVfl/wBCnckt1Pk2T/cxrx9F5qf7S0+xN6dWUS3daB0Rl49rcx2LydOm4XcX7ky4Oe190ZlEBVAb/wBx3kfK3sWy4ObPk2mhUjdKPMrR7mX8SoZMeTj8rI6S4KISEBtPcU1Wn2x/5Xzf9oP8n5loGT2SycEtVttcxDYn4MPOSGjM0C506iuKNKjDklbMx/c2vPhd4W2alMYjIHQKkAfQL39Wo/RtaUPBEOTK7qs8DbdaXRyF0zt73xhGTKDKmS5dedR28FNYS49yyW5C6LXgG3vb4Sc3uY9u0hoB/wAL2XlJuzozXYhPDPbQ+YRuvF7jRrbTK4nYGAqt9BzVGK7pfuyI7ZPHcvtG+2e0yenPI76hW6tHRVpw8JCPB9aMWwWe6JZHZBrrUc+clxol3T+rexivYJ/hKaGH/kftZaD93Jff4ivyC9Jqq+bpfBFZ5JH4jNGXBprVjAchmvpaFeNSU4xXDKGa7iY/q2n+MPa5cf8AtA/wQ+WXhyeFtu48Kt1ric4TWWdrwwUwuj/urlXVVbQqr6NKjNfhksZ9yvcyy+rWy0SXXK3/ANSXEOnCYiT/AIXLt6bpQuIPsv6lm90Rm6TczrbbLNCwhp3qdxcRUBrSKk/ZejpFZUKM5y8pCRZ2B0FnhuxkrpQ/E+SPAG4S5z8Pj11Ch+61qfVqSrSgljh5K+Ca0xs3/NLuk/8AcczZ0rxWMv8ApK0fYtPlGUzNbaYJWHUd9iI2gkLmRbo1Iy+GW5Rgd8NppDZAeaKMfQPXdt3q6dUfu/6Fe5I7qfJsn+5YvL0X/uf7WWmZZfTQbNMDqMUn4lcy3eK0fkPg5pX6EZhAVUA3/uO8j5W9i3XBzZ8m00KkbpR5laPcy/iVDJjycflZHSXBRCQgNp7ieq0+2P8Ayvm+v/5PzLQMkuO0ukvK3RPcXRgRkMOYFRnReC4hGFrSqRWGT3IfQCwCz3pb4m5NbvdBsJJ/yvV1Oq6lnSm+WRH1Eto7+q2/2Q9i813/AAdL8xH1GtNK7TJFfEzoSRIJW4SOktAovobKEZWcVPjBEuSbvWy3zaojG6zFrHnE/e2sbvh6XkHNVoW1tSlqTb8Z7Fda8nrdEd92WFsMVmIY2tAWMJzNTU1zUV7S2rT1zbyFNLuWl9XXfNrYI5LO8Rg1EbGsY2vSQDmtKFG3ovVHny8kao+SQsj78iibE2y+I1oaGmNmoZZ55rGdjazm5vOSdaxjJEX9cF7W17XzWV1WNwNDWsaAK11Ar028KNCLUG9/JGqPku7gsN82GMsgspAJxGrGE19tVlc29vcNObexKml3PdjL7Eskosxxytja7xGULWE5Urz1oqu0tnBQ3wuOSNUfJ8vgvs2hk/BiHRtcxjcDMDGnXhbXI5a1KtbZU3DfD58sao+S6ltF+urWzCpaW13tlcJ1gGqyj0+0jxknWvJaWmzX1IYS6y+bmsfiMyOHDnnmFtC1toKSWfxc8kak+5Wy6Q26W8bNZraGtLZo34cLQ4HCaZj2ry1bKhRt6k6WeMFs5Mv0QvHFa7fATyJy9o/0uGf3H3XI6hRxRpVF3WC8CEv7/qOy+7Z2PXttf8Nn+f8AQiXJfbqfJsn+5YvN0bmp/tZMzKNIpt7sc7j/AGxSH/6lc60jquIr3LPg5tX6AZBAVUA3/uO8j5W9i3XBzZ8m00KkbpR5laPcy/iVDJjycflZHSXBRCQgNq7ijDhtBoaExgHmrmvmuvtfgRaBO6Oil726vO2E/BeK7ebGl+ZK9R8aNsPhm8DQ0pBnTLUr3jX2NJfIXqPfR9p8K240ypBn8FndNfZ0vzEfUzWulzCL5kqKVmiI9ni5r6GxadnH4ZV9zp+yeTZ/FvYF0qK/Ajly5Z6rTCKlUwgUTCJKqdKIKKNKJKpheCAmEMhMIBMLwDn7SMf+aW+9j/Fca4/hKn5/udKnwjyui3mDSKZpyEr5GGvsq0/UfdeS4pKp02LXZZNE8SJO/Wk6R2WnNGw/Dx1jbbdNnn3JfJe7qDC4WMDWbVGvL0d4+o3/AOLJmXW6heQgu97a+NLSMDprmfsFTo9FzuVLstxJ7YNFr7MoUQFUBv8A3HeR8rexbLg5s+TaaFSN0o8ytHuZfxKhkx5OPysjpLgohIQGW6Mady2CDemRscMTnVcTXP2LmXfS6dzPXJsKTR6x7oU7bW60iNlXRtjLM8NAag+3NVfSaToqk28J5GXyXUG6dOySR4hirJgqPGywtospdEpSiouT2GXnJWLdQna97xDFV+GvK/tFEl0SjKKi5PYnU+SDvO/n2+2xSva1pxRNo2tMnbV7aNtG3ouEX5IOqrJ5Nn8W9gXuo+hHMlyeq0KhARs99MZI9jg6rcOoVxEitBTUc+deOpe0YVPpt7mqoycdSPW87U+OPGxoOquI0wg89KZ5rS6qypUnOKyRTipPDLHR+2yPq0gOa2pMlc6mpAApn9dVF4el3tS4j+JYx3NbilGDWC4t19Nic5pa4uaAQAMnAita83xXpr31KlPRJ79jOFGUllEmCvbnKTRkEBVOwOe9ML+4Bf8APNvYk8QNwk0pUDOtD0fdcipbK4ouDeN2dOm8JGK6Q6Um12yO0tjEbo8GQNalprUmg9i0trKNGi6OcotncmG7ohFuNq4OCTC2HBj1UdXEDh+y8z6SvofR1bZyTqJCXdVDyC6xscWmrSZK0PSPEyXnj0JRylUa/wDvklyyYdpRpJLeEofLQBoo2Mclo5/adq6tpZ07aGmH6lW8kKvUAgKqAb/3HeR8rexbrg5s+TaaFSN0o8ytHuZfxKhkx5OPysjpLgohIQBAEAQBAXV1+Xi94z8gs6vofwDsGyeTZ/FnYFrR9COZPk+5HhoJOoAk8+XwWnBVFnBecckmBhrVpdiGrmFK9Oa88LqlOehPLNHTklnGxYvuAGQ4SWx0B11djr0n6rw1OkwnXVXO5tG5cYaSUnjbvdJSC0AFxdkDTnP0XTko4xLg8yznYt7onhmaZYQBi8U0y5JNKgf95qtJwccw7+C0tXctbbceN4cHuOJ3j4iOR/poPhTavBddLp16saj5XO/Y2p3EoRwi6ltDLK1jc8JOHMklopWuedOZeurWpW8Vre3BlGEqj2Rd2W0tlGJhqKkVoRmNdKraE4zjqjwUaae57K/Yg5g3Xf1ef5OxeO39L+WdKHpRhq3LhAEAQBAEBVQDf+47yPlb2LdcHNnybTQqRulHmVo9zL+JUMmPJx+VkdJcFEJCAIAgCAIC6uvy8XvGfkFnV9D+Adg2TybP4s7AtaXoRzJ8n3KCWkNpWhoTmK7Rzq7WURnfJA2a4S2QB5xMAJxN8Q4qjLWT9CuPb9IVG4dXOc/ueqdzrhpMgAXZweQhLyuJ0uP+s7C6vikEgbBRwAHwXMubGdV5VRo9FOso7OOSL0fuFxixiXDjc6oa0g+KS0Zh46Ohea1sJyWr6jXsaVK0U8aTLIWYWgEk0AGI6ztK7cVhYPH7kXet0749rmUDiSHvOfi0yNOc5cy5t/02F012w/5HooV3TL27bMYowxzg6hdQgUyrUVFTmvbb0fo01DOcGU5OTyXa27FDmDdd/V5/k7F47f0v5Z0oelGGrcuEAQBAEAQFUBv/AHHeR8rexbLg5s+TaaFSN0o8ytHuZfxKhkx5OPysjpLgohIQBAEAQBAXV1+Xi94z8gs6vofwDsGyeTZ/FnYFrS9COZLkh7+tkjXNAGFtQ4PryqcxHNrXL6reVbdRdOJ6LanGfJIXRaHSx43lpqTQNFKAcxzOa99pUnUpKcuWY1YqMsIuHWloeGFwDiKgdI2Ldzinhvcphnq7UfipfAIzRrzZv8pf/wBHLzWf90vz/c0qeov5bQ1pAc4AuNAOcnYF6HOKeMmaTwVnrhOEgOoaE5gHpOxTLONhjyY5YL0kfMCBjLmhuAGgaAa4s/auDadQr1blwlHb/wBdz2VKEI085MnXf7HiOYN179Xn+TsXjt/S/lnSh6UYaty4QBAEAQBAVUA3/uO8j5W9i3XBzZ8m00KkbpR5laPcy/iVDJjycflZHSXBRCQgCAIAgCAurr8vF7xn5BZ1fQ/gHYNk8mz+LOwLWj6EcyXJ5W7egWulpkSGk6gT9uZKmhJSn/MRzwitimjdi3qlGuoaCgxUBy6fglOcJL8HAkmuS0vu7DNhLCA4ZVPRr+q8l7ZO4xKLw0aUa2jKayW9nvIwMEczHggUD83B22ta1VfvPoQxWWMd+xb6Wp5geF1XmIoGxhjnSVf4o2vJGfRmvNZ9Rg6Wmmsvfb/kvVoSUss9Lsud4lEkhHO7DrIdqAqSajMnX9VtQsZOt9eo9/HZFZ1Vp0RJu0OaGOLuSAa5VypnkunKSitzzLwWtndAZG4MGMMNMNORUV1fBZR+k5ZhjJd61sy/W3Yocwbrv6vP8nYvHb+l/LOlD0ow1blwgCAIAgCAqoBv/cd5Hyt7FuuDmz5NpoVI3SjzK0e5l/EqGTHk4/KyOkuCiEhAEAQBAEBdXX5eL3jPyCzq+h/AOwbJ5Nn8WdgWtL0I5kuSzvmxvlaA1wAFSWkElx5hWuQXmv7aVek4ReC9GahLLPK4rG+NuJziA7Mxkck8xJ5jT4KnTbOVtS0yeS1eoqkttiy0pvyWylhbHWPFVz61BFM2n0TqIXXo01PZvBzLy5lQSajki+MCB7nMkifg1V8UnVztrl8OhY1qMV/+cyKN+pLXFM8H6dWazsIgikcdeJ+Ftc+c1JOvoWNGhRoLRD+RrUvXPdkhd+lUlqtTWwRExBpxVoDU0o9x/taM8tZXvnb6IZb3PLQv3Xq6YR2XcyW3wukYWscGk5EkVy5wOgrwVYuVNxTwzqQaTyyJuKwSNcX5NFXMLSDVwB1jozH0XJ6X0+rbNylLk9NxWjNJJGQLt9jyHMG69+rz/J2Lx2/pfyzpQ9KMNW5cIAgCAIAgKoDf+47yPlb2LZcHNnybTQqRulHmVo9zL+JUMmPJx+VkdJcFEJCAIAgCAIC6uvy8XvGfkFnV9D+Adg2TybP4s7AtaXoRzJ8nqtMFSE0jme3C1r/FeHAsAFaDWQdexcvqtSvTp5o7+x6beMJP8R63LilhpIGOjIwtFKkgZeNXLmW/TqtWdBSqbMzrwhqaRGR6I2GR5lDcnVbhDiG4ukDWHcy9/wBbWsZyeFWVOLylg+rRoVYS3CWUoQ4+O6tBzGp5KfV0k/Z03tglrJZWRQf8I1gBAc2taO2k6yVSpUlKOpbvsbUqUaf4YrBD3TbJHTBuOm+Oc51RUEgVLW/SmvmXCsLm6qXEo1FhHvrU6cYZRlK7x4iqdgcwbrv6vP8AJ2Lx2/pfyzpQ9KMNW5cIAgCAIAgKqAb/ANx3kfK3sW64ObPk2mhUjdKPMrR7mX8SoZMeTj8rI6S4KISEAQBAEAQF1dfl4veM/ILOr6H8A7Bsnk2fxZ2Ba0vQjmS5PVaFRRRjPIPCeA4C2MhhOogDI8+SrJNrC2LJ77mP3TYHiUPwAhrntLjkSdRcK5nn+64lhY3FKtKc3lHrrVYSgki7v+xvkcHNYCGNNTXxjU1oBsp91v1W0q3EUqTxjkpbVIwb1F7csD2RAPdUENo2nJFOTXnXts6c6dFRm8mVWSlJtF4yJoAAAAGoAavZ0L0qKRnnJ9qSCqdgcwbr36vP8nYvHb+l/LOlD0ow1blwgCAIAgCAqoBv/cd5Hyt7FuuDmz5NpoVI3SjzK0e5l/EqGTHk4/KyOkuCiEhAEAQBAEBdXX5eL3kf5BZ1fQ/gg7Bsnk2fxb2Ba0fQjmy5Z6rQgIAgCEbBBsEJCAIAnuQcxbr36vP8nYvHb8P5Z0qfpRhi3LhAEAQBAEBVAb/3HeR8rexbLg5s+TaaFSN0o8ytHuZfxKhkx5OPysjpLgohIQBAEAQBAfcMpY4ObraQR7RqUNJrDBlA3RrxGq0u+je5YfbQ9/1ZXQivGPeX7l30b3J9vD3/AFY0IcY95fuXfRvcp+2h7/qxoQ4x7y/cu+je5Ptoe/6saEV4xry/cu+je5PtoeX+rGlA7o15fuXfRvcit4Pz+rGlFOMe8v3Lvo3uUfbw9/1Y0IcY95fuXfRvcp+3h7/qxoQ4x7y/cu+je5R9vD3/AFY0IcY95fuXfRvcn20Pf9WNCMfvW85LVKZZnYnupV1AK09i1hBQWEWLNXAQBAEAQBAVUA3/ALjvI+VvYt1wc2fJtNCpG6UeZWj3Mv4lQyY8nH5WR0lwUQkIAgCAIAgPexWR00gYwVc6tB7AT2BUnJQWp8A8SKK+cg9bLAZHBoIFedxoAOck9ChvCBk123RZJbPIRJWQEMjLnYS55pmGejU6syfsvBVr14VI4W3cIuLbowITHZowJbTMMT3uybCwHWBzc+Z6MtapTvdalVltBfzJwetvu5liIia4RgAGW1upvrjzxwM1gbR8SlGrKutbWfEe3yyDF79tzbRO57G4WnCADyiGgDE4+kaVXuoU3Tgot7kHto1cj7ZMGDJgoZH8zW95VLq4jRhl89iUeV/MgbO5tmxGNvi4nGuIjWRlqVqDqSgnU5BGrYFUB62iyujDS4UxtD27WkkA/ZVUk847A8VYBAEAQBAEBVQDf+47yPlb2LdcHNnybTQqRulHmVo9zL+JUMmPJx+VkdJcFEJCAIAgCAqgNjbnksL2ukfDHG6HCN/rQHFUUzOvJcLqiqxxGLbT7ErBB6eGKOcxRQMZqeZNbn1zqOYBezp2uVNSnLPbBDLW13DFFZI5X2holkDXNipXxSac2eS1hcznVcFHZdwZHotdtmssZtcwcA2u9ul8Uvy5Uce3mqSV4b2rVrS+hT7847fLJResvstsUlrABmtDyyJoALhQ4WNyFTQCqxdtqrxov0xWWSRej1xQsiltdsIkdHiLo61wupWj+l+ermqt7q5qOcaFFYz3ISR9G7n2qH+u1rHzyMdFG1rQ6OIVNGADWQc66gKnbo6ypS/DvhbvywTM7oYMF32YN3x9N8ocmtp4zpTrJp/b2BeGKq1M3NThcf8AA42LS+7khtM8FnYWsbHjDpKNDpDSuBlMnEBpJ5hVbULmpTpSqtN54XgYKTR2aC0CKIMDIs5GtAc97h62RwpHGBrJKtTdepS1ze749vhd2RsYldzrO+2ua+ESRySEN3tz24anLDmKjPnXQqqqqOYyw0u4M302slliszXuh3wxYYWBriAyoyxlprTL7rj9OqV5VXHOM7sszVbjUnKmwah7F9GVPlAEAQBAEBVAb/3HeR8rexbLg5s+TaaFSN0o8ytHuZfxKhkx5OPysjpLgohIQBAEAQBAevCXYN7xHBXFh5i7pPSVXSs57gT2lz6YnE4RhFdYb0VSMVHgHvZb1miGFjyANQNCB7A4GnwVZUoS5QPO126SY1ke55/1EmnsHMphCMPSsA9IL0mjZvbJHNZUnCDqJ105x8FDpQctTW4Pmx3jLFURvc3FrAOR+HSkqUJbtAzezO8GWQzynHbJxRgcalgOefRStTtoFyqkZXVb6aWILn3JRgrbZI2TfA9wkrixg+NXpqus6cdOnGxB9SXhK6QSGR5eDUPxGo9h5kVOKjpxsD7tl6TTZSSOcDmRkAT0kDWfaohShD0oHjZLS6J4ew0c2tD0GlKjbmrSipLDB6Mt8ga9uMlsnLBNcRrWufPtUfTjlPHBBaq5IQBAEAQBAVUA3/uO8j5W9i3XBzZ8m00KkbpP5laPcy/iVDJjycicFf6D+q7uWWDoqSxyOCP9B/Vd3Jgal5HBH+g/qu7kwNS8jgj/AEH9V3cmBqXkcEf6D+q7uTA1LyOCP9B/Vd3Jgal5HBH+g/qu7kwNS8jgj/Qf1XdyYGpeRwR/oP6ru5MDUvI4I/0H9V3cmBqXkcEf6D+q7uTA1LyOCP8AQf1XdyYGpeSvBH+g/qu7kwNS8jgj/Qf1XdyYGpeSnBH+g/qu7kGpeRwR/oP6ru5MDUvI4I/0H9V3cmBqXkcEf6D+q7uTA1LyOCP9B/Vd3Jgal5HBH+g/qu7kwNS8jgj/AEH9V3cmBqXkcEf6D+q7uTA1LyOCP9B/Vd3Jgal5HBH+g/qu7kwNS8jgj/Qf1XdyYGpeRwR/oP6ru5ME6o+Tfe480huY5m9i1Rzp8m0lJUPaCCDqOSAxa36FRSvLjz9CDJa8X8O1BkcX8O1BkcX8O1BkcX8O1BkcX8O1BkcX8O1BkcX8O1BkcX8O1BkcX8O1BkcX8O1BkcX8O1BkcX8O1BkcX8O1BkcX8O1BkcX8O1BkcX8O1BkcX8O1BkcX8O1BkcX8O1BkcX8O1BkcX8O1BkcX8O1BkcX8O1BkcX8O1BkcX8O1ATdxaPsslcHOgJpAEAQBAEAQBAEAQBAEAQBAEAQBAEAQBAEAQBAEAQBAEAQBAEAQBAEAQBAEAQBAEAQBAEAQBAEAQBAEAQBAEAQBAEAQBAEAQBAEAQBAEAQBAEAQBAEAQBAEAQBAEAQBAEAQBAEAQBAEAQBAEAQBAEAQBAEAQBAEAQBAEAQBAEAQBAEAQBAEAQBAEAQBAEAQBAEAQH//2Q==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H</a:t>
            </a:r>
            <a:r>
              <a:rPr lang="en-US" dirty="0" smtClean="0"/>
              <a:t>ope</a:t>
            </a:r>
            <a:endParaRPr lang="en-US" dirty="0"/>
          </a:p>
        </p:txBody>
      </p:sp>
      <p:sp>
        <p:nvSpPr>
          <p:cNvPr id="40962" name="AutoShape 2" descr="data:image/jpeg;base64,/9j/4AAQSkZJRgABAQAAAQABAAD/2wCEAAkGBxQQEBUUEhQUFhQVFRAUFxIVGBQYFhYUGBUdGBgVFBcYHCggGBolHhQYIT0kJSkrLi4uGB8zODMsNygtLisBCgoKDg0OGhAQGywkHyQvLCwsLCwsLDQsLCwsLCwsLCwsLCwsLCwsLCwsLCwsLCwsLCwsLCwsLCwsLCwsLCwsLP/AABEIAOEA4QMBEQACEQEDEQH/xAAcAAEAAQUBAQAAAAAAAAAAAAAABQEEBgcIAwL/xABJEAABAwEEAwoNAwMCBAcAAAABAAIDEQQFEiEGMWEHExQXMkFRkrHRFSIzNFJTcXOBgpGhsjVUciNCwWJ0JCU28BYmQ2NkorP/xAAbAQEAAwEBAQEAAAAAAAAAAAAAAQIDBQQGB//EADgRAAIBAwMDAwIEAwcFAQAAAAABAgMEERIhMQVBUTJhcRMUIoGRsTShwQYzNUJicuEkQ1LR8CP/2gAMAwEAAhEDEQA/AN4oAgCAIAgCAIAgCAIAgCAIAgCAIAgCAIAgCAIAgCAIAgCAIAgCAIAgCAIAgCAIAgCAIAgCAIAgCAIAgCAIAgCAIAgCAIAgCAIAgCAIAgCAIAgCAIAgCAIAgCAIAgCAIAgCAIAgCAIAgCAIAgCAoSgKYggwxiGxBuMQ2INxiGxBuMQ2INxiGxBuMQ2INxiGxBuMQ2INxiGxBuMQ2INxiGxBuMQ2INxiGxBuMQ2INxiGxBuMQ2INxiGxBuMQ2INxiGxBuMQ2INxiGxBuMQ2INxiGxBuMQ2INxiHSEG5UFAVQEZpOf+CtHuZfxKMmPJyQbym9bJ13d6xyzoKEccFPCU3rZOu7vTLGiPgeEpvWydd3emWNEfBXwlN62Tru71I0R8DwlN62Tru70yNEfA8JTetk67u9MsaI+B4Sm9bJ13d6ZGiPgeEpvWydd3emRoj4HhKb1snXd3pljRHwPCU3rZOu7vTLGiPgeEpvWydd3emWNEfA8JTetk67u9MjRHwPCU3rZOu7vTI0R8DwlN62Tru70yNEfA8JTetk67u9MsaI+B4Sm9bJ13d6ZGiPgeEpvWydd3emRoj4HhKb1snXd3pljRHwPCU3rZOu7vTLGiPgeEpvWydd3em40R8DwlN62Tru71GWNEfBTwlN62Tru71ORoj4K+EpvWydd3emWNEfBTwlN62Tru71GWNEfA8JTetk67u9MsaI+CvhKb1snXd3plk6I+DobcnvV8lnZG41wMAqdfT/AJWyOfPk2HVCpGaUeZWj3Mv4lQyY8nH5WR0lwUQkIDam5TYrLabO9ktnjfIx1S97GuqHaqE9C+b6zWr0ailCbSfYtAmhdFhtctpsnBY43RYf6jGtB8YZOBA+y8jubmhCFZzyn2J5eCF3ObmgEtqs1ohjkkiePGe1rvF1ClV6+q3VVQhVpyaTIit8E/dt22KS22mHgsP9IRa42UzGdMl4a1xcwt4VNb3ySsZID/w7Z7ZfL42xNZBZms3xjQGh7+YUHN3L3/eVaFipt5lLhlcblyLhhvCO2RiGKJ8Ez2ROiaGmjWggOprqqO7qW86cnJtSWWmTjKPnc2umzz2N2/WaFz4nvYXOaC53PmT9E6pcVqdaOibSYiW1t0cht12utEULIZozLlGKNcGEggj4K8Lyrb3Kpzk5J459xjKySWi92WWW62zussBe2N+tgNSyoqfbRYXdevG8+lGbw2u4XBr/AEwks8m8S2dsbMcQxxR0Aa8E1qAu5ZKrFShUecPZlcmR7k1jgtImjms8UhZgcHvaC7xqjDnzeL91z+t1atFRlTk1ktHcm7uuOCSa3SMs0NYCYYoi0GPE1mLEW+kagfBeatdVIwpRc3+LdvuEssjo4bLJNdz2WaHBOJ4pYi0UbJrJI6QQda3lKvGnWTk9sNP2Kp7lputWKCzbzHDBFGXFzy9jQDQZYcubOvwV+i1qtVSlOTeNi0i43J7sgtMEu/wRPLZGhr3tBcatqRn0UWfWrirSnHRJrbsRE8rNYrPZ7/fC+FjopAGsjLWlrXOAIOEilMj9VedatU6cqkZbrljhnpug3dDYbbZZxBHvJqHxNa0NJb0tpQ5O+yr0yvUuKE4OX4vJLWGidtnAmXlBZ+CRf1Iia73HSrqFtRToafqvHT+5drOp9R7P9htkvdIYrFYzDjscBbNKIqiOMYa6jqWFpO5uFLFR7LPJMsIwvdQ0RZZsNos7cMbiGvYNTXcxA5gV1+kX8q2adTldyJLBrxdwqEBVQDf+47yPlb2LdcHNnybTQqRulHmVo9zL+JUMmPJx+VkdJcFEJCA2nuJ6rT7Y/wDK+b/tB/k/MtAntHP1e3+yFeK8/gqX5kr1C4GgX1b6ehZz8cKm6bdhST8sL1Hpo9+q2/2Q9ipd/wAHS/ML1M9NEmDht4u59/jHwwA/5UX7f29Fe39SYrc+NBfLW/8A3b/xCnqPoov/AEr92RE+dA4w0W0DULTL2K3UnmVJ+yEe59aBit3PHS+1fkVXqLxdRftER9J46FsHgehOEYbQCddBidnTnV79v71Nc7BcGtNObBDBLC2CmA2eJ2ICmMmvjEdJX0VhVqVISdTnP6FDJtxLytp/jD2uXM/tB6IfLLQ5JvRK9g29bdZ3f3yGRu0igI+nYvLf27laUqi7LDEXuQ95XJwW/rO5opHNIZGjmDsJxD65/FemjdfX6fPPKWCGsM+N2vytn/hJ2hW6B/dy+SZ8lxuczbxZ7N/8i1yj2hsTh2hV6rD6s5/6Yr9yI8nppNZ8OkNkdzP3r6jEO5UtJ6um1F4D5JvdVu/fbvc4Cpic1/wrR32P2Xh6LV0XGH32LyRC3r/1BY/cxfi5dCl/AVfl/wBCnckt1Pk2T/cxrx9F5qf7S0+xN6dWUS3daB0Rl49rcx2LydOm4XcX7ky4Oe190ZlEBVAb/wBx3kfK3sWy4ObPk2mhUjdKPMrR7mX8SoZMeTj8rI6S4KISEBtPcU1Wn2x/5Xzf9oP8n5loGT2SycEtVttcxDYn4MPOSGjM0C506iuKNKjDklbMx/c2vPhd4W2alMYjIHQKkAfQL39Wo/RtaUPBEOTK7qs8DbdaXRyF0zt73xhGTKDKmS5dedR28FNYS49yyW5C6LXgG3vb4Sc3uY9u0hoB/wAL2XlJuzozXYhPDPbQ+YRuvF7jRrbTK4nYGAqt9BzVGK7pfuyI7ZPHcvtG+2e0yenPI76hW6tHRVpw8JCPB9aMWwWe6JZHZBrrUc+clxol3T+rexivYJ/hKaGH/kftZaD93Jff4ivyC9Jqq+bpfBFZ5JH4jNGXBprVjAchmvpaFeNSU4xXDKGa7iY/q2n+MPa5cf8AtA/wQ+WXhyeFtu48Kt1ric4TWWdrwwUwuj/urlXVVbQqr6NKjNfhksZ9yvcyy+rWy0SXXK3/ANSXEOnCYiT/AIXLt6bpQuIPsv6lm90Rm6TczrbbLNCwhp3qdxcRUBrSKk/ZejpFZUKM5y8pCRZ2B0FnhuxkrpQ/E+SPAG4S5z8Pj11Ch+61qfVqSrSgljh5K+Ca0xs3/NLuk/8AcczZ0rxWMv8ApK0fYtPlGUzNbaYJWHUd9iI2gkLmRbo1Iy+GW5Rgd8NppDZAeaKMfQPXdt3q6dUfu/6Fe5I7qfJsn+5YvL0X/uf7WWmZZfTQbNMDqMUn4lcy3eK0fkPg5pX6EZhAVUA3/uO8j5W9i3XBzZ8m00KkbpR5laPcy/iVDJjycflZHSXBRCQgNp7ieq0+2P8Ayvm+v/5PzLQMkuO0ukvK3RPcXRgRkMOYFRnReC4hGFrSqRWGT3IfQCwCz3pb4m5NbvdBsJJ/yvV1Oq6lnSm+WRH1Eto7+q2/2Q9i813/AAdL8xH1GtNK7TJFfEzoSRIJW4SOktAovobKEZWcVPjBEuSbvWy3zaojG6zFrHnE/e2sbvh6XkHNVoW1tSlqTb8Z7Fda8nrdEd92WFsMVmIY2tAWMJzNTU1zUV7S2rT1zbyFNLuWl9XXfNrYI5LO8Rg1EbGsY2vSQDmtKFG3ovVHny8kao+SQsj78iibE2y+I1oaGmNmoZZ55rGdjazm5vOSdaxjJEX9cF7W17XzWV1WNwNDWsaAK11Ar028KNCLUG9/JGqPku7gsN82GMsgspAJxGrGE19tVlc29vcNObexKml3PdjL7Eskosxxytja7xGULWE5Urz1oqu0tnBQ3wuOSNUfJ8vgvs2hk/BiHRtcxjcDMDGnXhbXI5a1KtbZU3DfD58sao+S6ltF+urWzCpaW13tlcJ1gGqyj0+0jxknWvJaWmzX1IYS6y+bmsfiMyOHDnnmFtC1toKSWfxc8kak+5Wy6Q26W8bNZraGtLZo34cLQ4HCaZj2ry1bKhRt6k6WeMFs5Mv0QvHFa7fATyJy9o/0uGf3H3XI6hRxRpVF3WC8CEv7/qOy+7Z2PXttf8Nn+f8AQiXJfbqfJsn+5YvN0bmp/tZMzKNIpt7sc7j/AGxSH/6lc60jquIr3LPg5tX6AZBAVUA3/uO8j5W9i3XBzZ8m00KkbpR5laPcy/iVDJjycflZHSXBRCQgNq7ijDhtBoaExgHmrmvmuvtfgRaBO6Oil726vO2E/BeK7ebGl+ZK9R8aNsPhm8DQ0pBnTLUr3jX2NJfIXqPfR9p8K240ypBn8FndNfZ0vzEfUzWulzCL5kqKVmiI9ni5r6GxadnH4ZV9zp+yeTZ/FvYF0qK/Ajly5Z6rTCKlUwgUTCJKqdKIKKNKJKpheCAmEMhMIBMLwDn7SMf+aW+9j/Fca4/hKn5/udKnwjyui3mDSKZpyEr5GGvsq0/UfdeS4pKp02LXZZNE8SJO/Wk6R2WnNGw/Dx1jbbdNnn3JfJe7qDC4WMDWbVGvL0d4+o3/AOLJmXW6heQgu97a+NLSMDprmfsFTo9FzuVLstxJ7YNFr7MoUQFUBv8A3HeR8rexbLg5s+TaaFSN0o8ytHuZfxKhkx5OPysjpLgohIQGW6Mady2CDemRscMTnVcTXP2LmXfS6dzPXJsKTR6x7oU7bW60iNlXRtjLM8NAag+3NVfSaToqk28J5GXyXUG6dOySR4hirJgqPGywtospdEpSiouT2GXnJWLdQna97xDFV+GvK/tFEl0SjKKi5PYnU+SDvO/n2+2xSva1pxRNo2tMnbV7aNtG3ouEX5IOqrJ5Nn8W9gXuo+hHMlyeq0KhARs99MZI9jg6rcOoVxEitBTUc+deOpe0YVPpt7mqoycdSPW87U+OPGxoOquI0wg89KZ5rS6qypUnOKyRTipPDLHR+2yPq0gOa2pMlc6mpAApn9dVF4el3tS4j+JYx3NbilGDWC4t19Nic5pa4uaAQAMnAita83xXpr31KlPRJ79jOFGUllEmCvbnKTRkEBVOwOe9ML+4Bf8APNvYk8QNwk0pUDOtD0fdcipbK4ouDeN2dOm8JGK6Q6Um12yO0tjEbo8GQNalprUmg9i0trKNGi6OcotncmG7ohFuNq4OCTC2HBj1UdXEDh+y8z6SvofR1bZyTqJCXdVDyC6xscWmrSZK0PSPEyXnj0JRylUa/wDvklyyYdpRpJLeEofLQBoo2Mclo5/adq6tpZ07aGmH6lW8kKvUAgKqAb/3HeR8rexbrg5s+TaaFSN0o8ytHuZfxKhkx5OPysjpLgohIQBAEAQBAXV1+Xi94z8gs6vofwDsGyeTZ/FnYFrR9COZPk+5HhoJOoAk8+XwWnBVFnBecckmBhrVpdiGrmFK9Oa88LqlOehPLNHTklnGxYvuAGQ4SWx0B11djr0n6rw1OkwnXVXO5tG5cYaSUnjbvdJSC0AFxdkDTnP0XTko4xLg8yznYt7onhmaZYQBi8U0y5JNKgf95qtJwccw7+C0tXctbbceN4cHuOJ3j4iOR/poPhTavBddLp16saj5XO/Y2p3EoRwi6ltDLK1jc8JOHMklopWuedOZeurWpW8Vre3BlGEqj2Rd2W0tlGJhqKkVoRmNdKraE4zjqjwUaae57K/Yg5g3Xf1ef5OxeO39L+WdKHpRhq3LhAEAQBAEBVQDf+47yPlb2LdcHNnybTQqRulHmVo9zL+JUMmPJx+VkdJcFEJCAIAgCAIC6uvy8XvGfkFnV9D+Adg2TybP4s7AtaXoRzJ8n3KCWkNpWhoTmK7Rzq7WURnfJA2a4S2QB5xMAJxN8Q4qjLWT9CuPb9IVG4dXOc/ueqdzrhpMgAXZweQhLyuJ0uP+s7C6vikEgbBRwAHwXMubGdV5VRo9FOso7OOSL0fuFxixiXDjc6oa0g+KS0Zh46Ohea1sJyWr6jXsaVK0U8aTLIWYWgEk0AGI6ztK7cVhYPH7kXet0749rmUDiSHvOfi0yNOc5cy5t/02F012w/5HooV3TL27bMYowxzg6hdQgUyrUVFTmvbb0fo01DOcGU5OTyXa27FDmDdd/V5/k7F47f0v5Z0oelGGrcuEAQBAEAQFUBv/AHHeR8rexbLg5s+TaaFSN0o8ytHuZfxKhkx5OPysjpLgohIQBAEAQBAXV1+Xi94z8gs6vofwDsGyeTZ/FnYFrS9COZLkh7+tkjXNAGFtQ4PryqcxHNrXL6reVbdRdOJ6LanGfJIXRaHSx43lpqTQNFKAcxzOa99pUnUpKcuWY1YqMsIuHWloeGFwDiKgdI2Ldzinhvcphnq7UfipfAIzRrzZv8pf/wBHLzWf90vz/c0qeov5bQ1pAc4AuNAOcnYF6HOKeMmaTwVnrhOEgOoaE5gHpOxTLONhjyY5YL0kfMCBjLmhuAGgaAa4s/auDadQr1blwlHb/wBdz2VKEI085MnXf7HiOYN179Xn+TsXjt/S/lnSh6UYaty4QBAEAQBAVUA3/uO8j5W9i3XBzZ8m00KkbpR5laPcy/iVDJjycflZHSXBRCQgCAIAgCAurr8vF7xn5BZ1fQ/gHYNk8mz+LOwLWj6EcyXJ5W7egWulpkSGk6gT9uZKmhJSn/MRzwitimjdi3qlGuoaCgxUBy6fglOcJL8HAkmuS0vu7DNhLCA4ZVPRr+q8l7ZO4xKLw0aUa2jKayW9nvIwMEczHggUD83B22ta1VfvPoQxWWMd+xb6Wp5geF1XmIoGxhjnSVf4o2vJGfRmvNZ9Rg6Wmmsvfb/kvVoSUss9Lsud4lEkhHO7DrIdqAqSajMnX9VtQsZOt9eo9/HZFZ1Vp0RJu0OaGOLuSAa5VypnkunKSitzzLwWtndAZG4MGMMNMNORUV1fBZR+k5ZhjJd61sy/W3Yocwbrv6vP8nYvHb+l/LOlD0ow1blwgCAIAgCAqoBv/cd5Hyt7FuuDmz5NpoVI3SjzK0e5l/EqGTHk4/KyOkuCiEhAEAQBAEBdXX5eL3jPyCzq+h/AOwbJ5Nn8WdgWtL0I5kuSzvmxvlaA1wAFSWkElx5hWuQXmv7aVek4ReC9GahLLPK4rG+NuJziA7Mxkck8xJ5jT4KnTbOVtS0yeS1eoqkttiy0pvyWylhbHWPFVz61BFM2n0TqIXXo01PZvBzLy5lQSajki+MCB7nMkifg1V8UnVztrl8OhY1qMV/+cyKN+pLXFM8H6dWazsIgikcdeJ+Ftc+c1JOvoWNGhRoLRD+RrUvXPdkhd+lUlqtTWwRExBpxVoDU0o9x/taM8tZXvnb6IZb3PLQv3Xq6YR2XcyW3wukYWscGk5EkVy5wOgrwVYuVNxTwzqQaTyyJuKwSNcX5NFXMLSDVwB1jozH0XJ6X0+rbNylLk9NxWjNJJGQLt9jyHMG69+rz/J2Lx2/pfyzpQ9KMNW5cIAgCAIAgKoDf+47yPlb2LZcHNnybTQqRulHmVo9zL+JUMmPJx+VkdJcFEJCAIAgCAIC6uvy8XvGfkFnV9D+Adg2TybP4s7AtaXoRzJ8nqtMFSE0jme3C1r/FeHAsAFaDWQdexcvqtSvTp5o7+x6beMJP8R63LilhpIGOjIwtFKkgZeNXLmW/TqtWdBSqbMzrwhqaRGR6I2GR5lDcnVbhDiG4ukDWHcy9/wBbWsZyeFWVOLylg+rRoVYS3CWUoQ4+O6tBzGp5KfV0k/Z03tglrJZWRQf8I1gBAc2taO2k6yVSpUlKOpbvsbUqUaf4YrBD3TbJHTBuOm+Oc51RUEgVLW/SmvmXCsLm6qXEo1FhHvrU6cYZRlK7x4iqdgcwbrv6vP8AJ2Lx2/pfyzpQ9KMNW5cIAgCAIAgKqAb/ANx3kfK3sW64ObPk2mhUjdKPMrR7mX8SoZMeTj8rI6S4KISEAQBAEAQF1dfl4veM/ILOr6H8A7Bsnk2fxZ2Ba0vQjmS5PVaFRRRjPIPCeA4C2MhhOogDI8+SrJNrC2LJ77mP3TYHiUPwAhrntLjkSdRcK5nn+64lhY3FKtKc3lHrrVYSgki7v+xvkcHNYCGNNTXxjU1oBsp91v1W0q3EUqTxjkpbVIwb1F7csD2RAPdUENo2nJFOTXnXts6c6dFRm8mVWSlJtF4yJoAAAAGoAavZ0L0qKRnnJ9qSCqdgcwbr36vP8nYvHb+l/LOlD0ow1blwgCAIAgCAqoBv/cd5Hyt7FuuDmz5NpoVI3SjzK0e5l/EqGTHk4/KyOkuCiEhAEAQBAEBdXX5eL3kf5BZ1fQ/gg7Bsnk2fxb2Ba0fQjmy5Z6rQgIAgCEbBBsEJCAIAnuQcxbr36vP8nYvHb8P5Z0qfpRhi3LhAEAQBAEBVAb/3HeR8rexbLg5s+TaaFSN0o8ytHuZfxKhkx5OPysjpLgohIQBAEAQBAfcMpY4ObraQR7RqUNJrDBlA3RrxGq0u+je5YfbQ9/1ZXQivGPeX7l30b3J9vD3/AFY0IcY95fuXfRvcp+2h7/qxoQ4x7y/cu+je5Ptoe/6saEV4xry/cu+je5PtoeX+rGlA7o15fuXfRvcit4Pz+rGlFOMe8v3Lvo3uUfbw9/1Y0IcY95fuXfRvcp+3h7/qxoQ4x7y/cu+je5R9vD3/AFY0IcY95fuXfRvcn20Pf9WNCMfvW85LVKZZnYnupV1AK09i1hBQWEWLNXAQBAEAQBAVUA3/ALjvI+VvYt1wc2fJtNCpG6UeZWj3Mv4lQyY8nH5WR0lwUQkIAgCAIAgPexWR00gYwVc6tB7AT2BUnJQWp8A8SKK+cg9bLAZHBoIFedxoAOck9ChvCBk123RZJbPIRJWQEMjLnYS55pmGejU6syfsvBVr14VI4W3cIuLbowITHZowJbTMMT3uybCwHWBzc+Z6MtapTvdalVltBfzJwetvu5liIia4RgAGW1upvrjzxwM1gbR8SlGrKutbWfEe3yyDF79tzbRO57G4WnCADyiGgDE4+kaVXuoU3Tgot7kHto1cj7ZMGDJgoZH8zW95VLq4jRhl89iUeV/MgbO5tmxGNvi4nGuIjWRlqVqDqSgnU5BGrYFUB62iyujDS4UxtD27WkkA/ZVUk847A8VYBAEAQBAEBVQDf+47yPlb2LdcHNnybTQqRulHmVo9zL+JUMmPJx+VkdJcFEJCAIAgCAqgNjbnksL2ukfDHG6HCN/rQHFUUzOvJcLqiqxxGLbT7ErBB6eGKOcxRQMZqeZNbn1zqOYBezp2uVNSnLPbBDLW13DFFZI5X2holkDXNipXxSac2eS1hcznVcFHZdwZHotdtmssZtcwcA2u9ul8Uvy5Uce3mqSV4b2rVrS+hT7847fLJResvstsUlrABmtDyyJoALhQ4WNyFTQCqxdtqrxov0xWWSRej1xQsiltdsIkdHiLo61wupWj+l+ermqt7q5qOcaFFYz3ISR9G7n2qH+u1rHzyMdFG1rQ6OIVNGADWQc66gKnbo6ypS/DvhbvywTM7oYMF32YN3x9N8ocmtp4zpTrJp/b2BeGKq1M3NThcf8AA42LS+7khtM8FnYWsbHjDpKNDpDSuBlMnEBpJ5hVbULmpTpSqtN54XgYKTR2aC0CKIMDIs5GtAc97h62RwpHGBrJKtTdepS1ze749vhd2RsYldzrO+2ua+ESRySEN3tz24anLDmKjPnXQqqqqOYyw0u4M302slliszXuh3wxYYWBriAyoyxlprTL7rj9OqV5VXHOM7sszVbjUnKmwah7F9GVPlAEAQBAEBVAb/3HeR8rexbLg5s+TaaFSN0o8ytHuZfxKhkx5OPysjpLgohIQBAEAQBAevCXYN7xHBXFh5i7pPSVXSs57gT2lz6YnE4RhFdYb0VSMVHgHvZb1miGFjyANQNCB7A4GnwVZUoS5QPO126SY1ke55/1EmnsHMphCMPSsA9IL0mjZvbJHNZUnCDqJ105x8FDpQctTW4Pmx3jLFURvc3FrAOR+HSkqUJbtAzezO8GWQzynHbJxRgcalgOefRStTtoFyqkZXVb6aWILn3JRgrbZI2TfA9wkrixg+NXpqus6cdOnGxB9SXhK6QSGR5eDUPxGo9h5kVOKjpxsD7tl6TTZSSOcDmRkAT0kDWfaohShD0oHjZLS6J4ew0c2tD0GlKjbmrSipLDB6Mt8ga9uMlsnLBNcRrWufPtUfTjlPHBBaq5IQBAEAQBAVUA3/uO8j5W9i3XBzZ8m00KkbpP5laPcy/iVDJjycicFf6D+q7uWWDoqSxyOCP9B/Vd3Jgal5HBH+g/qu7kwNS8jgj/AEH9V3cmBqXkcEf6D+q7uTA1LyOCP9B/Vd3Jgal5HBH+g/qu7kwNS8jgj/Qf1XdyYGpeRwR/oP6ru5MDUvI4I/0H9V3cmBqXkcEf6D+q7uTA1LyOCP8AQf1XdyYGpeSvBH+g/qu7kwNS8jgj/Qf1XdyYGpeSnBH+g/qu7kGpeRwR/oP6ru5MDUvI4I/0H9V3cmBqXkcEf6D+q7uTA1LyOCP9B/Vd3Jgal5HBH+g/qu7kwNS8jgj/AEH9V3cmBqXkcEf6D+q7uTA1LyOCP9B/Vd3Jgal5HBH+g/qu7kwNS8jgj/Qf1XdyYGpeRwR/oP6ru5ME6o+Tfe480huY5m9i1Rzp8m0lJUPaCCDqOSAxa36FRSvLjz9CDJa8X8O1BkcX8O1BkcX8O1BkcX8O1BkcX8O1BkcX8O1BkcX8O1BkcX8O1BkcX8O1BkcX8O1BkcX8O1BkcX8O1BkcX8O1BkcX8O1BkcX8O1BkcX8O1BkcX8O1BkcX8O1BkcX8O1BkcX8O1BkcX8O1BkcX8O1BkcX8O1BkcX8O1BkcX8O1ATdxaPsslcHOgJpAEAQBAEAQBAEAQBAEAQBAEAQBAEAQBAEAQBAEAQBAEAQBAEAQBAEAQBAEAQBAEAQBAEAQBAEAQBAEAQBAEAQBAEAQBAEAQBAEAQBAEAQBAEAQBAEAQBAEAQBAEAQBAEAQBAEAQBAEAQBAEAQBAEAQBAEAQBAEAQBAEAQBAEAQBAEAQBAEAQBAEAQBAEAQBAEAQH//2Q=="/>
          <p:cNvSpPr>
            <a:spLocks noChangeAspect="1" noChangeArrowheads="1"/>
          </p:cNvSpPr>
          <p:nvPr/>
        </p:nvSpPr>
        <p:spPr bwMode="auto">
          <a:xfrm>
            <a:off x="155575" y="-1477963"/>
            <a:ext cx="3086100" cy="3086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966" name="AutoShape 6" descr="data:image/jpeg;base64,/9j/4AAQSkZJRgABAQAAAQABAAD/2wCEAAkGBxQQEBUUEhQUFhQVFRAUFxIVGBQYFhYUGBUdGBgVFBcYHCggGBolHhQYIT0kJSkrLi4uGB8zODMsNygtLisBCgoKDg0OGhAQGywkHyQvLCwsLCwsLDQsLCwsLCwsLCwsLCwsLCwsLCwsLCwsLCwsLCwsLCwsLCwsLCwsLCwsLP/AABEIAOEA4QMBEQACEQEDEQH/xAAcAAEAAQUBAQAAAAAAAAAAAAAABQEEBgcIAwL/xABJEAABAwEEAwoNAwMCBAcAAAABAAIDEQQFEiEGMWEHExQXMkFRkrHRFSIzNFJTcXOBgpGhsjVUciNCwWJ0JCU28BYmQ2NkorP/xAAbAQEAAwEBAQEAAAAAAAAAAAAAAQIDBQQGB//EADgRAAIBAwMDAwIEAwcFAQAAAAABAgMEERIhMQVBUTJhcRMUIoGRsTShwQYzNUJicuEkQ1LR8CP/2gAMAwEAAhEDEQA/AN4oAgCAIAgCAIAgCAIAgCAIAgCAIAgCAIAgCAIAgCAIAgCAIAgCAIAgCAIAgCAIAgCAIAgCAIAgCAIAgCAIAgCAIAgCAIAgCAIAgCAIAgCAIAgCAIAgCAIAgCAIAgCAIAgCAIAgCAIAgCAIAgCAoSgKYggwxiGxBuMQ2INxiGxBuMQ2INxiGxBuMQ2INxiGxBuMQ2INxiGxBuMQ2INxiGxBuMQ2INxiGxBuMQ2INxiGxBuMQ2INxiGxBuMQ2INxiGxBuMQ2INxiGxBuMQ2INxiGxBuMQ2INxiHSEG5UFAVQEZpOf+CtHuZfxKMmPJyQbym9bJ13d6xyzoKEccFPCU3rZOu7vTLGiPgeEpvWydd3emWNEfBXwlN62Tru71I0R8DwlN62Tru70yNEfA8JTetk67u9MsaI+B4Sm9bJ13d6ZGiPgeEpvWydd3emRoj4HhKb1snXd3pljRHwPCU3rZOu7vTLGiPgeEpvWydd3emWNEfA8JTetk67u9MjRHwPCU3rZOu7vTI0R8DwlN62Tru70yNEfA8JTetk67u9MsaI+B4Sm9bJ13d6ZGiPgeEpvWydd3emRoj4HhKb1snXd3pljRHwPCU3rZOu7vTLGiPgeEpvWydd3em40R8DwlN62Tru71GWNEfBTwlN62Tru71ORoj4K+EpvWydd3emWNEfBTwlN62Tru71GWNEfA8JTetk67u9MsaI+CvhKb1snXd3plk6I+DobcnvV8lnZG41wMAqdfT/AJWyOfPk2HVCpGaUeZWj3Mv4lQyY8nH5WR0lwUQkIDam5TYrLabO9ktnjfIx1S97GuqHaqE9C+b6zWr0ailCbSfYtAmhdFhtctpsnBY43RYf6jGtB8YZOBA+y8jubmhCFZzyn2J5eCF3ObmgEtqs1ohjkkiePGe1rvF1ClV6+q3VVQhVpyaTIit8E/dt22KS22mHgsP9IRa42UzGdMl4a1xcwt4VNb3ySsZID/w7Z7ZfL42xNZBZms3xjQGh7+YUHN3L3/eVaFipt5lLhlcblyLhhvCO2RiGKJ8Ez2ROiaGmjWggOprqqO7qW86cnJtSWWmTjKPnc2umzz2N2/WaFz4nvYXOaC53PmT9E6pcVqdaOibSYiW1t0cht12utEULIZozLlGKNcGEggj4K8Lyrb3Kpzk5J459xjKySWi92WWW62zussBe2N+tgNSyoqfbRYXdevG8+lGbw2u4XBr/AEwks8m8S2dsbMcQxxR0Aa8E1qAu5ZKrFShUecPZlcmR7k1jgtImjms8UhZgcHvaC7xqjDnzeL91z+t1atFRlTk1ktHcm7uuOCSa3SMs0NYCYYoi0GPE1mLEW+kagfBeatdVIwpRc3+LdvuEssjo4bLJNdz2WaHBOJ4pYi0UbJrJI6QQda3lKvGnWTk9sNP2Kp7lputWKCzbzHDBFGXFzy9jQDQZYcubOvwV+i1qtVSlOTeNi0i43J7sgtMEu/wRPLZGhr3tBcatqRn0UWfWrirSnHRJrbsRE8rNYrPZ7/fC+FjopAGsjLWlrXOAIOEilMj9VedatU6cqkZbrljhnpug3dDYbbZZxBHvJqHxNa0NJb0tpQ5O+yr0yvUuKE4OX4vJLWGidtnAmXlBZ+CRf1Iia73HSrqFtRToafqvHT+5drOp9R7P9htkvdIYrFYzDjscBbNKIqiOMYa6jqWFpO5uFLFR7LPJMsIwvdQ0RZZsNos7cMbiGvYNTXcxA5gV1+kX8q2adTldyJLBrxdwqEBVQDf+47yPlb2LdcHNnybTQqRulHmVo9zL+JUMmPJx+VkdJcFEJCA2nuJ6rT7Y/wDK+b/tB/k/MtAntHP1e3+yFeK8/gqX5kr1C4GgX1b6ehZz8cKm6bdhST8sL1Hpo9+q2/2Q9ipd/wAHS/ML1M9NEmDht4u59/jHwwA/5UX7f29Fe39SYrc+NBfLW/8A3b/xCnqPoov/AEr92RE+dA4w0W0DULTL2K3UnmVJ+yEe59aBit3PHS+1fkVXqLxdRftER9J46FsHgehOEYbQCddBidnTnV79v71Nc7BcGtNObBDBLC2CmA2eJ2ICmMmvjEdJX0VhVqVISdTnP6FDJtxLytp/jD2uXM/tB6IfLLQ5JvRK9g29bdZ3f3yGRu0igI+nYvLf27laUqi7LDEXuQ95XJwW/rO5opHNIZGjmDsJxD65/FemjdfX6fPPKWCGsM+N2vytn/hJ2hW6B/dy+SZ8lxuczbxZ7N/8i1yj2hsTh2hV6rD6s5/6Yr9yI8nppNZ8OkNkdzP3r6jEO5UtJ6um1F4D5JvdVu/fbvc4Cpic1/wrR32P2Xh6LV0XGH32LyRC3r/1BY/cxfi5dCl/AVfl/wBCnckt1Pk2T/cxrx9F5qf7S0+xN6dWUS3daB0Rl49rcx2LydOm4XcX7ky4Oe190ZlEBVAb/wBx3kfK3sWy4ObPk2mhUjdKPMrR7mX8SoZMeTj8rI6S4KISEBtPcU1Wn2x/5Xzf9oP8n5loGT2SycEtVttcxDYn4MPOSGjM0C506iuKNKjDklbMx/c2vPhd4W2alMYjIHQKkAfQL39Wo/RtaUPBEOTK7qs8DbdaXRyF0zt73xhGTKDKmS5dedR28FNYS49yyW5C6LXgG3vb4Sc3uY9u0hoB/wAL2XlJuzozXYhPDPbQ+YRuvF7jRrbTK4nYGAqt9BzVGK7pfuyI7ZPHcvtG+2e0yenPI76hW6tHRVpw8JCPB9aMWwWe6JZHZBrrUc+clxol3T+rexivYJ/hKaGH/kftZaD93Jff4ivyC9Jqq+bpfBFZ5JH4jNGXBprVjAchmvpaFeNSU4xXDKGa7iY/q2n+MPa5cf8AtA/wQ+WXhyeFtu48Kt1ric4TWWdrwwUwuj/urlXVVbQqr6NKjNfhksZ9yvcyy+rWy0SXXK3/ANSXEOnCYiT/AIXLt6bpQuIPsv6lm90Rm6TczrbbLNCwhp3qdxcRUBrSKk/ZejpFZUKM5y8pCRZ2B0FnhuxkrpQ/E+SPAG4S5z8Pj11Ch+61qfVqSrSgljh5K+Ca0xs3/NLuk/8AcczZ0rxWMv8ApK0fYtPlGUzNbaYJWHUd9iI2gkLmRbo1Iy+GW5Rgd8NppDZAeaKMfQPXdt3q6dUfu/6Fe5I7qfJsn+5YvL0X/uf7WWmZZfTQbNMDqMUn4lcy3eK0fkPg5pX6EZhAVUA3/uO8j5W9i3XBzZ8m00KkbpR5laPcy/iVDJjycflZHSXBRCQgNp7ieq0+2P8Ayvm+v/5PzLQMkuO0ukvK3RPcXRgRkMOYFRnReC4hGFrSqRWGT3IfQCwCz3pb4m5NbvdBsJJ/yvV1Oq6lnSm+WRH1Eto7+q2/2Q9i813/AAdL8xH1GtNK7TJFfEzoSRIJW4SOktAovobKEZWcVPjBEuSbvWy3zaojG6zFrHnE/e2sbvh6XkHNVoW1tSlqTb8Z7Fda8nrdEd92WFsMVmIY2tAWMJzNTU1zUV7S2rT1zbyFNLuWl9XXfNrYI5LO8Rg1EbGsY2vSQDmtKFG3ovVHny8kao+SQsj78iibE2y+I1oaGmNmoZZ55rGdjazm5vOSdaxjJEX9cF7W17XzWV1WNwNDWsaAK11Ar028KNCLUG9/JGqPku7gsN82GMsgspAJxGrGE19tVlc29vcNObexKml3PdjL7Eskosxxytja7xGULWE5Urz1oqu0tnBQ3wuOSNUfJ8vgvs2hk/BiHRtcxjcDMDGnXhbXI5a1KtbZU3DfD58sao+S6ltF+urWzCpaW13tlcJ1gGqyj0+0jxknWvJaWmzX1IYS6y+bmsfiMyOHDnnmFtC1toKSWfxc8kak+5Wy6Q26W8bNZraGtLZo34cLQ4HCaZj2ry1bKhRt6k6WeMFs5Mv0QvHFa7fATyJy9o/0uGf3H3XI6hRxRpVF3WC8CEv7/qOy+7Z2PXttf8Nn+f8AQiXJfbqfJsn+5YvN0bmp/tZMzKNIpt7sc7j/AGxSH/6lc60jquIr3LPg5tX6AZBAVUA3/uO8j5W9i3XBzZ8m00KkbpR5laPcy/iVDJjycflZHSXBRCQgNq7ijDhtBoaExgHmrmvmuvtfgRaBO6Oil726vO2E/BeK7ebGl+ZK9R8aNsPhm8DQ0pBnTLUr3jX2NJfIXqPfR9p8K240ypBn8FndNfZ0vzEfUzWulzCL5kqKVmiI9ni5r6GxadnH4ZV9zp+yeTZ/FvYF0qK/Ajly5Z6rTCKlUwgUTCJKqdKIKKNKJKpheCAmEMhMIBMLwDn7SMf+aW+9j/Fca4/hKn5/udKnwjyui3mDSKZpyEr5GGvsq0/UfdeS4pKp02LXZZNE8SJO/Wk6R2WnNGw/Dx1jbbdNnn3JfJe7qDC4WMDWbVGvL0d4+o3/AOLJmXW6heQgu97a+NLSMDprmfsFTo9FzuVLstxJ7YNFr7MoUQFUBv8A3HeR8rexbLg5s+TaaFSN0o8ytHuZfxKhkx5OPysjpLgohIQGW6Mady2CDemRscMTnVcTXP2LmXfS6dzPXJsKTR6x7oU7bW60iNlXRtjLM8NAag+3NVfSaToqk28J5GXyXUG6dOySR4hirJgqPGywtospdEpSiouT2GXnJWLdQna97xDFV+GvK/tFEl0SjKKi5PYnU+SDvO/n2+2xSva1pxRNo2tMnbV7aNtG3ouEX5IOqrJ5Nn8W9gXuo+hHMlyeq0KhARs99MZI9jg6rcOoVxEitBTUc+deOpe0YVPpt7mqoycdSPW87U+OPGxoOquI0wg89KZ5rS6qypUnOKyRTipPDLHR+2yPq0gOa2pMlc6mpAApn9dVF4el3tS4j+JYx3NbilGDWC4t19Nic5pa4uaAQAMnAita83xXpr31KlPRJ79jOFGUllEmCvbnKTRkEBVOwOe9ML+4Bf8APNvYk8QNwk0pUDOtD0fdcipbK4ouDeN2dOm8JGK6Q6Um12yO0tjEbo8GQNalprUmg9i0trKNGi6OcotncmG7ohFuNq4OCTC2HBj1UdXEDh+y8z6SvofR1bZyTqJCXdVDyC6xscWmrSZK0PSPEyXnj0JRylUa/wDvklyyYdpRpJLeEofLQBoo2Mclo5/adq6tpZ07aGmH6lW8kKvUAgKqAb/3HeR8rexbrg5s+TaaFSN0o8ytHuZfxKhkx5OPysjpLgohIQBAEAQBAXV1+Xi94z8gs6vofwDsGyeTZ/FnYFrR9COZPk+5HhoJOoAk8+XwWnBVFnBecckmBhrVpdiGrmFK9Oa88LqlOehPLNHTklnGxYvuAGQ4SWx0B11djr0n6rw1OkwnXVXO5tG5cYaSUnjbvdJSC0AFxdkDTnP0XTko4xLg8yznYt7onhmaZYQBi8U0y5JNKgf95qtJwccw7+C0tXctbbceN4cHuOJ3j4iOR/poPhTavBddLp16saj5XO/Y2p3EoRwi6ltDLK1jc8JOHMklopWuedOZeurWpW8Vre3BlGEqj2Rd2W0tlGJhqKkVoRmNdKraE4zjqjwUaae57K/Yg5g3Xf1ef5OxeO39L+WdKHpRhq3LhAEAQBAEBVQDf+47yPlb2LdcHNnybTQqRulHmVo9zL+JUMmPJx+VkdJcFEJCAIAgCAIC6uvy8XvGfkFnV9D+Adg2TybP4s7AtaXoRzJ8n3KCWkNpWhoTmK7Rzq7WURnfJA2a4S2QB5xMAJxN8Q4qjLWT9CuPb9IVG4dXOc/ueqdzrhpMgAXZweQhLyuJ0uP+s7C6vikEgbBRwAHwXMubGdV5VRo9FOso7OOSL0fuFxixiXDjc6oa0g+KS0Zh46Ohea1sJyWr6jXsaVK0U8aTLIWYWgEk0AGI6ztK7cVhYPH7kXet0749rmUDiSHvOfi0yNOc5cy5t/02F012w/5HooV3TL27bMYowxzg6hdQgUyrUVFTmvbb0fo01DOcGU5OTyXa27FDmDdd/V5/k7F47f0v5Z0oelGGrcuEAQBAEAQFUBv/AHHeR8rexbLg5s+TaaFSN0o8ytHuZfxKhkx5OPysjpLgohIQBAEAQBAXV1+Xi94z8gs6vofwDsGyeTZ/FnYFrS9COZLkh7+tkjXNAGFtQ4PryqcxHNrXL6reVbdRdOJ6LanGfJIXRaHSx43lpqTQNFKAcxzOa99pUnUpKcuWY1YqMsIuHWloeGFwDiKgdI2Ldzinhvcphnq7UfipfAIzRrzZv8pf/wBHLzWf90vz/c0qeov5bQ1pAc4AuNAOcnYF6HOKeMmaTwVnrhOEgOoaE5gHpOxTLONhjyY5YL0kfMCBjLmhuAGgaAa4s/auDadQr1blwlHb/wBdz2VKEI085MnXf7HiOYN179Xn+TsXjt/S/lnSh6UYaty4QBAEAQBAVUA3/uO8j5W9i3XBzZ8m00KkbpR5laPcy/iVDJjycflZHSXBRCQgCAIAgCAurr8vF7xn5BZ1fQ/gHYNk8mz+LOwLWj6EcyXJ5W7egWulpkSGk6gT9uZKmhJSn/MRzwitimjdi3qlGuoaCgxUBy6fglOcJL8HAkmuS0vu7DNhLCA4ZVPRr+q8l7ZO4xKLw0aUa2jKayW9nvIwMEczHggUD83B22ta1VfvPoQxWWMd+xb6Wp5geF1XmIoGxhjnSVf4o2vJGfRmvNZ9Rg6Wmmsvfb/kvVoSUss9Lsud4lEkhHO7DrIdqAqSajMnX9VtQsZOt9eo9/HZFZ1Vp0RJu0OaGOLuSAa5VypnkunKSitzzLwWtndAZG4MGMMNMNORUV1fBZR+k5ZhjJd61sy/W3Yocwbrv6vP8nYvHb+l/LOlD0ow1blwgCAIAgCAqoBv/cd5Hyt7FuuDmz5NpoVI3SjzK0e5l/EqGTHk4/KyOkuCiEhAEAQBAEBdXX5eL3jPyCzq+h/AOwbJ5Nn8WdgWtL0I5kuSzvmxvlaA1wAFSWkElx5hWuQXmv7aVek4ReC9GahLLPK4rG+NuJziA7Mxkck8xJ5jT4KnTbOVtS0yeS1eoqkttiy0pvyWylhbHWPFVz61BFM2n0TqIXXo01PZvBzLy5lQSajki+MCB7nMkifg1V8UnVztrl8OhY1qMV/+cyKN+pLXFM8H6dWazsIgikcdeJ+Ftc+c1JOvoWNGhRoLRD+RrUvXPdkhd+lUlqtTWwRExBpxVoDU0o9x/taM8tZXvnb6IZb3PLQv3Xq6YR2XcyW3wukYWscGk5EkVy5wOgrwVYuVNxTwzqQaTyyJuKwSNcX5NFXMLSDVwB1jozH0XJ6X0+rbNylLk9NxWjNJJGQLt9jyHMG69+rz/J2Lx2/pfyzpQ9KMNW5cIAgCAIAgKoDf+47yPlb2LZcHNnybTQqRulHmVo9zL+JUMmPJx+VkdJcFEJCAIAgCAIC6uvy8XvGfkFnV9D+Adg2TybP4s7AtaXoRzJ8nqtMFSE0jme3C1r/FeHAsAFaDWQdexcvqtSvTp5o7+x6beMJP8R63LilhpIGOjIwtFKkgZeNXLmW/TqtWdBSqbMzrwhqaRGR6I2GR5lDcnVbhDiG4ukDWHcy9/wBbWsZyeFWVOLylg+rRoVYS3CWUoQ4+O6tBzGp5KfV0k/Z03tglrJZWRQf8I1gBAc2taO2k6yVSpUlKOpbvsbUqUaf4YrBD3TbJHTBuOm+Oc51RUEgVLW/SmvmXCsLm6qXEo1FhHvrU6cYZRlK7x4iqdgcwbrv6vP8AJ2Lx2/pfyzpQ9KMNW5cIAgCAIAgKqAb/ANx3kfK3sW64ObPk2mhUjdKPMrR7mX8SoZMeTj8rI6S4KISEAQBAEAQF1dfl4veM/ILOr6H8A7Bsnk2fxZ2Ba0vQjmS5PVaFRRRjPIPCeA4C2MhhOogDI8+SrJNrC2LJ77mP3TYHiUPwAhrntLjkSdRcK5nn+64lhY3FKtKc3lHrrVYSgki7v+xvkcHNYCGNNTXxjU1oBsp91v1W0q3EUqTxjkpbVIwb1F7csD2RAPdUENo2nJFOTXnXts6c6dFRm8mVWSlJtF4yJoAAAAGoAavZ0L0qKRnnJ9qSCqdgcwbr36vP8nYvHb+l/LOlD0ow1blwgCAIAgCAqoBv/cd5Hyt7FuuDmz5NpoVI3SjzK0e5l/EqGTHk4/KyOkuCiEhAEAQBAEBdXX5eL3kf5BZ1fQ/gg7Bsnk2fxb2Ba0fQjmy5Z6rQgIAgCEbBBsEJCAIAnuQcxbr36vP8nYvHb8P5Z0qfpRhi3LhAEAQBAEBVAb/3HeR8rexbLg5s+TaaFSN0o8ytHuZfxKhkx5OPysjpLgohIQBAEAQBAfcMpY4ObraQR7RqUNJrDBlA3RrxGq0u+je5YfbQ9/1ZXQivGPeX7l30b3J9vD3/AFY0IcY95fuXfRvcp+2h7/qxoQ4x7y/cu+je5Ptoe/6saEV4xry/cu+je5PtoeX+rGlA7o15fuXfRvcit4Pz+rGlFOMe8v3Lvo3uUfbw9/1Y0IcY95fuXfRvcp+3h7/qxoQ4x7y/cu+je5R9vD3/AFY0IcY95fuXfRvcn20Pf9WNCMfvW85LVKZZnYnupV1AK09i1hBQWEWLNXAQBAEAQBAVUA3/ALjvI+VvYt1wc2fJtNCpG6UeZWj3Mv4lQyY8nH5WR0lwUQkIAgCAIAgPexWR00gYwVc6tB7AT2BUnJQWp8A8SKK+cg9bLAZHBoIFedxoAOck9ChvCBk123RZJbPIRJWQEMjLnYS55pmGejU6syfsvBVr14VI4W3cIuLbowITHZowJbTMMT3uybCwHWBzc+Z6MtapTvdalVltBfzJwetvu5liIia4RgAGW1upvrjzxwM1gbR8SlGrKutbWfEe3yyDF79tzbRO57G4WnCADyiGgDE4+kaVXuoU3Tgot7kHto1cj7ZMGDJgoZH8zW95VLq4jRhl89iUeV/MgbO5tmxGNvi4nGuIjWRlqVqDqSgnU5BGrYFUB62iyujDS4UxtD27WkkA/ZVUk847A8VYBAEAQBAEBVQDf+47yPlb2LdcHNnybTQqRulHmVo9zL+JUMmPJx+VkdJcFEJCAIAgCAqgNjbnksL2ukfDHG6HCN/rQHFUUzOvJcLqiqxxGLbT7ErBB6eGKOcxRQMZqeZNbn1zqOYBezp2uVNSnLPbBDLW13DFFZI5X2holkDXNipXxSac2eS1hcznVcFHZdwZHotdtmssZtcwcA2u9ul8Uvy5Uce3mqSV4b2rVrS+hT7847fLJResvstsUlrABmtDyyJoALhQ4WNyFTQCqxdtqrxov0xWWSRej1xQsiltdsIkdHiLo61wupWj+l+ermqt7q5qOcaFFYz3ISR9G7n2qH+u1rHzyMdFG1rQ6OIVNGADWQc66gKnbo6ypS/DvhbvywTM7oYMF32YN3x9N8ocmtp4zpTrJp/b2BeGKq1M3NThcf8AA42LS+7khtM8FnYWsbHjDpKNDpDSuBlMnEBpJ5hVbULmpTpSqtN54XgYKTR2aC0CKIMDIs5GtAc97h62RwpHGBrJKtTdepS1ze749vhd2RsYldzrO+2ua+ESRySEN3tz24anLDmKjPnXQqqqqOYyw0u4M302slliszXuh3wxYYWBriAyoyxlprTL7rj9OqV5VXHOM7sszVbjUnKmwah7F9GVPlAEAQBAEBVAb/3HeR8rexbLg5s+TaaFSN0o8ytHuZfxKhkx5OPysjpLgohIQBAEAQBAevCXYN7xHBXFh5i7pPSVXSs57gT2lz6YnE4RhFdYb0VSMVHgHvZb1miGFjyANQNCB7A4GnwVZUoS5QPO126SY1ke55/1EmnsHMphCMPSsA9IL0mjZvbJHNZUnCDqJ105x8FDpQctTW4Pmx3jLFURvc3FrAOR+HSkqUJbtAzezO8GWQzynHbJxRgcalgOefRStTtoFyqkZXVb6aWILn3JRgrbZI2TfA9wkrixg+NXpqus6cdOnGxB9SXhK6QSGR5eDUPxGo9h5kVOKjpxsD7tl6TTZSSOcDmRkAT0kDWfaohShD0oHjZLS6J4ew0c2tD0GlKjbmrSipLDB6Mt8ga9uMlsnLBNcRrWufPtUfTjlPHBBaq5IQBAEAQBAVUA3/uO8j5W9i3XBzZ8m00KkbpP5laPcy/iVDJjycicFf6D+q7uWWDoqSxyOCP9B/Vd3Jgal5HBH+g/qu7kwNS8jgj/AEH9V3cmBqXkcEf6D+q7uTA1LyOCP9B/Vd3Jgal5HBH+g/qu7kwNS8jgj/Qf1XdyYGpeRwR/oP6ru5MDUvI4I/0H9V3cmBqXkcEf6D+q7uTA1LyOCP8AQf1XdyYGpeSvBH+g/qu7kwNS8jgj/Qf1XdyYGpeSnBH+g/qu7kGpeRwR/oP6ru5MDUvI4I/0H9V3cmBqXkcEf6D+q7uTA1LyOCP9B/Vd3Jgal5HBH+g/qu7kwNS8jgj/AEH9V3cmBqXkcEf6D+q7uTA1LyOCP9B/Vd3Jgal5HBH+g/qu7kwNS8jgj/Qf1XdyYGpeRwR/oP6ru5ME6o+Tfe480huY5m9i1Rzp8m0lJUPaCCDqOSAxa36FRSvLjz9CDJa8X8O1BkcX8O1BkcX8O1BkcX8O1BkcX8O1BkcX8O1BkcX8O1BkcX8O1BkcX8O1BkcX8O1BkcX8O1BkcX8O1BkcX8O1BkcX8O1BkcX8O1BkcX8O1BkcX8O1BkcX8O1BkcX8O1BkcX8O1BkcX8O1BkcX8O1BkcX8O1BkcX8O1BkcX8O1ATdxaPsslcHOgJpAEAQBAEAQBAEAQBAEAQBAEAQBAEAQBAEAQBAEAQBAEAQBAEAQBAEAQBAEAQBAEAQBAEAQBAEAQBAEAQBAEAQBAEAQBAEAQBAEAQBAEAQBAEAQBAEAQBAEAQBAEAQBAEAQBAEAQBAEAQBAEAQBAEAQBAEAQBAEAQBAEAQBAEAQBAEAQBAEAQBAEAQBAEAQBAEAQH//2Q=="/>
          <p:cNvSpPr>
            <a:spLocks noChangeAspect="1" noChangeArrowheads="1"/>
          </p:cNvSpPr>
          <p:nvPr/>
        </p:nvSpPr>
        <p:spPr bwMode="auto">
          <a:xfrm>
            <a:off x="155575" y="-1477963"/>
            <a:ext cx="3086100" cy="3086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968" name="AutoShape 8" descr="data:image/jpeg;base64,/9j/4AAQSkZJRgABAQAAAQABAAD/2wCEAAkGBxQQEBUUEhQUFhQVFRAUFxIVGBQYFhYUGBUdGBgVFBcYHCggGBolHhQYIT0kJSkrLi4uGB8zODMsNygtLisBCgoKDg0OGhAQGywkHyQvLCwsLCwsLDQsLCwsLCwsLCwsLCwsLCwsLCwsLCwsLCwsLCwsLCwsLCwsLCwsLCwsLP/AABEIAOEA4QMBEQACEQEDEQH/xAAcAAEAAQUBAQAAAAAAAAAAAAAABQEEBgcIAwL/xABJEAABAwEEAwoNAwMCBAcAAAABAAIDEQQFEiEGMWEHExQXMkFRkrHRFSIzNFJTcXOBgpGhsjVUciNCwWJ0JCU28BYmQ2NkorP/xAAbAQEAAwEBAQEAAAAAAAAAAAAAAQIDBQQGB//EADgRAAIBAwMDAwIEAwcFAQAAAAABAgMEERIhMQVBUTJhcRMUIoGRsTShwQYzNUJicuEkQ1LR8CP/2gAMAwEAAhEDEQA/AN4oAgCAIAgCAIAgCAIAgCAIAgCAIAgCAIAgCAIAgCAIAgCAIAgCAIAgCAIAgCAIAgCAIAgCAIAgCAIAgCAIAgCAIAgCAIAgCAIAgCAIAgCAIAgCAIAgCAIAgCAIAgCAIAgCAIAgCAIAgCAIAgCAoSgKYggwxiGxBuMQ2INxiGxBuMQ2INxiGxBuMQ2INxiGxBuMQ2INxiGxBuMQ2INxiGxBuMQ2INxiGxBuMQ2INxiGxBuMQ2INxiGxBuMQ2INxiGxBuMQ2INxiGxBuMQ2INxiGxBuMQ2INxiHSEG5UFAVQEZpOf+CtHuZfxKMmPJyQbym9bJ13d6xyzoKEccFPCU3rZOu7vTLGiPgeEpvWydd3emWNEfBXwlN62Tru71I0R8DwlN62Tru70yNEfA8JTetk67u9MsaI+B4Sm9bJ13d6ZGiPgeEpvWydd3emRoj4HhKb1snXd3pljRHwPCU3rZOu7vTLGiPgeEpvWydd3emWNEfA8JTetk67u9MjRHwPCU3rZOu7vTI0R8DwlN62Tru70yNEfA8JTetk67u9MsaI+B4Sm9bJ13d6ZGiPgeEpvWydd3emRoj4HhKb1snXd3pljRHwPCU3rZOu7vTLGiPgeEpvWydd3em40R8DwlN62Tru71GWNEfBTwlN62Tru71ORoj4K+EpvWydd3emWNEfBTwlN62Tru71GWNEfA8JTetk67u9MsaI+CvhKb1snXd3plk6I+DobcnvV8lnZG41wMAqdfT/AJWyOfPk2HVCpGaUeZWj3Mv4lQyY8nH5WR0lwUQkIDam5TYrLabO9ktnjfIx1S97GuqHaqE9C+b6zWr0ailCbSfYtAmhdFhtctpsnBY43RYf6jGtB8YZOBA+y8jubmhCFZzyn2J5eCF3ObmgEtqs1ohjkkiePGe1rvF1ClV6+q3VVQhVpyaTIit8E/dt22KS22mHgsP9IRa42UzGdMl4a1xcwt4VNb3ySsZID/w7Z7ZfL42xNZBZms3xjQGh7+YUHN3L3/eVaFipt5lLhlcblyLhhvCO2RiGKJ8Ez2ROiaGmjWggOprqqO7qW86cnJtSWWmTjKPnc2umzz2N2/WaFz4nvYXOaC53PmT9E6pcVqdaOibSYiW1t0cht12utEULIZozLlGKNcGEggj4K8Lyrb3Kpzk5J459xjKySWi92WWW62zussBe2N+tgNSyoqfbRYXdevG8+lGbw2u4XBr/AEwks8m8S2dsbMcQxxR0Aa8E1qAu5ZKrFShUecPZlcmR7k1jgtImjms8UhZgcHvaC7xqjDnzeL91z+t1atFRlTk1ktHcm7uuOCSa3SMs0NYCYYoi0GPE1mLEW+kagfBeatdVIwpRc3+LdvuEssjo4bLJNdz2WaHBOJ4pYi0UbJrJI6QQda3lKvGnWTk9sNP2Kp7lputWKCzbzHDBFGXFzy9jQDQZYcubOvwV+i1qtVSlOTeNi0i43J7sgtMEu/wRPLZGhr3tBcatqRn0UWfWrirSnHRJrbsRE8rNYrPZ7/fC+FjopAGsjLWlrXOAIOEilMj9VedatU6cqkZbrljhnpug3dDYbbZZxBHvJqHxNa0NJb0tpQ5O+yr0yvUuKE4OX4vJLWGidtnAmXlBZ+CRf1Iia73HSrqFtRToafqvHT+5drOp9R7P9htkvdIYrFYzDjscBbNKIqiOMYa6jqWFpO5uFLFR7LPJMsIwvdQ0RZZsNos7cMbiGvYNTXcxA5gV1+kX8q2adTldyJLBrxdwqEBVQDf+47yPlb2LdcHNnybTQqRulHmVo9zL+JUMmPJx+VkdJcFEJCA2nuJ6rT7Y/wDK+b/tB/k/MtAntHP1e3+yFeK8/gqX5kr1C4GgX1b6ehZz8cKm6bdhST8sL1Hpo9+q2/2Q9ipd/wAHS/ML1M9NEmDht4u59/jHwwA/5UX7f29Fe39SYrc+NBfLW/8A3b/xCnqPoov/AEr92RE+dA4w0W0DULTL2K3UnmVJ+yEe59aBit3PHS+1fkVXqLxdRftER9J46FsHgehOEYbQCddBidnTnV79v71Nc7BcGtNObBDBLC2CmA2eJ2ICmMmvjEdJX0VhVqVISdTnP6FDJtxLytp/jD2uXM/tB6IfLLQ5JvRK9g29bdZ3f3yGRu0igI+nYvLf27laUqi7LDEXuQ95XJwW/rO5opHNIZGjmDsJxD65/FemjdfX6fPPKWCGsM+N2vytn/hJ2hW6B/dy+SZ8lxuczbxZ7N/8i1yj2hsTh2hV6rD6s5/6Yr9yI8nppNZ8OkNkdzP3r6jEO5UtJ6um1F4D5JvdVu/fbvc4Cpic1/wrR32P2Xh6LV0XGH32LyRC3r/1BY/cxfi5dCl/AVfl/wBCnckt1Pk2T/cxrx9F5qf7S0+xN6dWUS3daB0Rl49rcx2LydOm4XcX7ky4Oe190ZlEBVAb/wBx3kfK3sWy4ObPk2mhUjdKPMrR7mX8SoZMeTj8rI6S4KISEBtPcU1Wn2x/5Xzf9oP8n5loGT2SycEtVttcxDYn4MPOSGjM0C506iuKNKjDklbMx/c2vPhd4W2alMYjIHQKkAfQL39Wo/RtaUPBEOTK7qs8DbdaXRyF0zt73xhGTKDKmS5dedR28FNYS49yyW5C6LXgG3vb4Sc3uY9u0hoB/wAL2XlJuzozXYhPDPbQ+YRuvF7jRrbTK4nYGAqt9BzVGK7pfuyI7ZPHcvtG+2e0yenPI76hW6tHRVpw8JCPB9aMWwWe6JZHZBrrUc+clxol3T+rexivYJ/hKaGH/kftZaD93Jff4ivyC9Jqq+bpfBFZ5JH4jNGXBprVjAchmvpaFeNSU4xXDKGa7iY/q2n+MPa5cf8AtA/wQ+WXhyeFtu48Kt1ric4TWWdrwwUwuj/urlXVVbQqr6NKjNfhksZ9yvcyy+rWy0SXXK3/ANSXEOnCYiT/AIXLt6bpQuIPsv6lm90Rm6TczrbbLNCwhp3qdxcRUBrSKk/ZejpFZUKM5y8pCRZ2B0FnhuxkrpQ/E+SPAG4S5z8Pj11Ch+61qfVqSrSgljh5K+Ca0xs3/NLuk/8AcczZ0rxWMv8ApK0fYtPlGUzNbaYJWHUd9iI2gkLmRbo1Iy+GW5Rgd8NppDZAeaKMfQPXdt3q6dUfu/6Fe5I7qfJsn+5YvL0X/uf7WWmZZfTQbNMDqMUn4lcy3eK0fkPg5pX6EZhAVUA3/uO8j5W9i3XBzZ8m00KkbpR5laPcy/iVDJjycflZHSXBRCQgNp7ieq0+2P8Ayvm+v/5PzLQMkuO0ukvK3RPcXRgRkMOYFRnReC4hGFrSqRWGT3IfQCwCz3pb4m5NbvdBsJJ/yvV1Oq6lnSm+WRH1Eto7+q2/2Q9i813/AAdL8xH1GtNK7TJFfEzoSRIJW4SOktAovobKEZWcVPjBEuSbvWy3zaojG6zFrHnE/e2sbvh6XkHNVoW1tSlqTb8Z7Fda8nrdEd92WFsMVmIY2tAWMJzNTU1zUV7S2rT1zbyFNLuWl9XXfNrYI5LO8Rg1EbGsY2vSQDmtKFG3ovVHny8kao+SQsj78iibE2y+I1oaGmNmoZZ55rGdjazm5vOSdaxjJEX9cF7W17XzWV1WNwNDWsaAK11Ar028KNCLUG9/JGqPku7gsN82GMsgspAJxGrGE19tVlc29vcNObexKml3PdjL7Eskosxxytja7xGULWE5Urz1oqu0tnBQ3wuOSNUfJ8vgvs2hk/BiHRtcxjcDMDGnXhbXI5a1KtbZU3DfD58sao+S6ltF+urWzCpaW13tlcJ1gGqyj0+0jxknWvJaWmzX1IYS6y+bmsfiMyOHDnnmFtC1toKSWfxc8kak+5Wy6Q26W8bNZraGtLZo34cLQ4HCaZj2ry1bKhRt6k6WeMFs5Mv0QvHFa7fATyJy9o/0uGf3H3XI6hRxRpVF3WC8CEv7/qOy+7Z2PXttf8Nn+f8AQiXJfbqfJsn+5YvN0bmp/tZMzKNIpt7sc7j/AGxSH/6lc60jquIr3LPg5tX6AZBAVUA3/uO8j5W9i3XBzZ8m00KkbpR5laPcy/iVDJjycflZHSXBRCQgNq7ijDhtBoaExgHmrmvmuvtfgRaBO6Oil726vO2E/BeK7ebGl+ZK9R8aNsPhm8DQ0pBnTLUr3jX2NJfIXqPfR9p8K240ypBn8FndNfZ0vzEfUzWulzCL5kqKVmiI9ni5r6GxadnH4ZV9zp+yeTZ/FvYF0qK/Ajly5Z6rTCKlUwgUTCJKqdKIKKNKJKpheCAmEMhMIBMLwDn7SMf+aW+9j/Fca4/hKn5/udKnwjyui3mDSKZpyEr5GGvsq0/UfdeS4pKp02LXZZNE8SJO/Wk6R2WnNGw/Dx1jbbdNnn3JfJe7qDC4WMDWbVGvL0d4+o3/AOLJmXW6heQgu97a+NLSMDprmfsFTo9FzuVLstxJ7YNFr7MoUQFUBv8A3HeR8rexbLg5s+TaaFSN0o8ytHuZfxKhkx5OPysjpLgohIQGW6Mady2CDemRscMTnVcTXP2LmXfS6dzPXJsKTR6x7oU7bW60iNlXRtjLM8NAag+3NVfSaToqk28J5GXyXUG6dOySR4hirJgqPGywtospdEpSiouT2GXnJWLdQna97xDFV+GvK/tFEl0SjKKi5PYnU+SDvO/n2+2xSva1pxRNo2tMnbV7aNtG3ouEX5IOqrJ5Nn8W9gXuo+hHMlyeq0KhARs99MZI9jg6rcOoVxEitBTUc+deOpe0YVPpt7mqoycdSPW87U+OPGxoOquI0wg89KZ5rS6qypUnOKyRTipPDLHR+2yPq0gOa2pMlc6mpAApn9dVF4el3tS4j+JYx3NbilGDWC4t19Nic5pa4uaAQAMnAita83xXpr31KlPRJ79jOFGUllEmCvbnKTRkEBVOwOe9ML+4Bf8APNvYk8QNwk0pUDOtD0fdcipbK4ouDeN2dOm8JGK6Q6Um12yO0tjEbo8GQNalprUmg9i0trKNGi6OcotncmG7ohFuNq4OCTC2HBj1UdXEDh+y8z6SvofR1bZyTqJCXdVDyC6xscWmrSZK0PSPEyXnj0JRylUa/wDvklyyYdpRpJLeEofLQBoo2Mclo5/adq6tpZ07aGmH6lW8kKvUAgKqAb/3HeR8rexbrg5s+TaaFSN0o8ytHuZfxKhkx5OPysjpLgohIQBAEAQBAXV1+Xi94z8gs6vofwDsGyeTZ/FnYFrR9COZPk+5HhoJOoAk8+XwWnBVFnBecckmBhrVpdiGrmFK9Oa88LqlOehPLNHTklnGxYvuAGQ4SWx0B11djr0n6rw1OkwnXVXO5tG5cYaSUnjbvdJSC0AFxdkDTnP0XTko4xLg8yznYt7onhmaZYQBi8U0y5JNKgf95qtJwccw7+C0tXctbbceN4cHuOJ3j4iOR/poPhTavBddLp16saj5XO/Y2p3EoRwi6ltDLK1jc8JOHMklopWuedOZeurWpW8Vre3BlGEqj2Rd2W0tlGJhqKkVoRmNdKraE4zjqjwUaae57K/Yg5g3Xf1ef5OxeO39L+WdKHpRhq3LhAEAQBAEBVQDf+47yPlb2LdcHNnybTQqRulHmVo9zL+JUMmPJx+VkdJcFEJCAIAgCAIC6uvy8XvGfkFnV9D+Adg2TybP4s7AtaXoRzJ8n3KCWkNpWhoTmK7Rzq7WURnfJA2a4S2QB5xMAJxN8Q4qjLWT9CuPb9IVG4dXOc/ueqdzrhpMgAXZweQhLyuJ0uP+s7C6vikEgbBRwAHwXMubGdV5VRo9FOso7OOSL0fuFxixiXDjc6oa0g+KS0Zh46Ohea1sJyWr6jXsaVK0U8aTLIWYWgEk0AGI6ztK7cVhYPH7kXet0749rmUDiSHvOfi0yNOc5cy5t/02F012w/5HooV3TL27bMYowxzg6hdQgUyrUVFTmvbb0fo01DOcGU5OTyXa27FDmDdd/V5/k7F47f0v5Z0oelGGrcuEAQBAEAQFUBv/AHHeR8rexbLg5s+TaaFSN0o8ytHuZfxKhkx5OPysjpLgohIQBAEAQBAXV1+Xi94z8gs6vofwDsGyeTZ/FnYFrS9COZLkh7+tkjXNAGFtQ4PryqcxHNrXL6reVbdRdOJ6LanGfJIXRaHSx43lpqTQNFKAcxzOa99pUnUpKcuWY1YqMsIuHWloeGFwDiKgdI2Ldzinhvcphnq7UfipfAIzRrzZv8pf/wBHLzWf90vz/c0qeov5bQ1pAc4AuNAOcnYF6HOKeMmaTwVnrhOEgOoaE5gHpOxTLONhjyY5YL0kfMCBjLmhuAGgaAa4s/auDadQr1blwlHb/wBdz2VKEI085MnXf7HiOYN179Xn+TsXjt/S/lnSh6UYaty4QBAEAQBAVUA3/uO8j5W9i3XBzZ8m00KkbpR5laPcy/iVDJjycflZHSXBRCQgCAIAgCAurr8vF7xn5BZ1fQ/gHYNk8mz+LOwLWj6EcyXJ5W7egWulpkSGk6gT9uZKmhJSn/MRzwitimjdi3qlGuoaCgxUBy6fglOcJL8HAkmuS0vu7DNhLCA4ZVPRr+q8l7ZO4xKLw0aUa2jKayW9nvIwMEczHggUD83B22ta1VfvPoQxWWMd+xb6Wp5geF1XmIoGxhjnSVf4o2vJGfRmvNZ9Rg6Wmmsvfb/kvVoSUss9Lsud4lEkhHO7DrIdqAqSajMnX9VtQsZOt9eo9/HZFZ1Vp0RJu0OaGOLuSAa5VypnkunKSitzzLwWtndAZG4MGMMNMNORUV1fBZR+k5ZhjJd61sy/W3Yocwbrv6vP8nYvHb+l/LOlD0ow1blwgCAIAgCAqoBv/cd5Hyt7FuuDmz5NpoVI3SjzK0e5l/EqGTHk4/KyOkuCiEhAEAQBAEBdXX5eL3jPyCzq+h/AOwbJ5Nn8WdgWtL0I5kuSzvmxvlaA1wAFSWkElx5hWuQXmv7aVek4ReC9GahLLPK4rG+NuJziA7Mxkck8xJ5jT4KnTbOVtS0yeS1eoqkttiy0pvyWylhbHWPFVz61BFM2n0TqIXXo01PZvBzLy5lQSajki+MCB7nMkifg1V8UnVztrl8OhY1qMV/+cyKN+pLXFM8H6dWazsIgikcdeJ+Ftc+c1JOvoWNGhRoLRD+RrUvXPdkhd+lUlqtTWwRExBpxVoDU0o9x/taM8tZXvnb6IZb3PLQv3Xq6YR2XcyW3wukYWscGk5EkVy5wOgrwVYuVNxTwzqQaTyyJuKwSNcX5NFXMLSDVwB1jozH0XJ6X0+rbNylLk9NxWjNJJGQLt9jyHMG69+rz/J2Lx2/pfyzpQ9KMNW5cIAgCAIAgKoDf+47yPlb2LZcHNnybTQqRulHmVo9zL+JUMmPJx+VkdJcFEJCAIAgCAIC6uvy8XvGfkFnV9D+Adg2TybP4s7AtaXoRzJ8nqtMFSE0jme3C1r/FeHAsAFaDWQdexcvqtSvTp5o7+x6beMJP8R63LilhpIGOjIwtFKkgZeNXLmW/TqtWdBSqbMzrwhqaRGR6I2GR5lDcnVbhDiG4ukDWHcy9/wBbWsZyeFWVOLylg+rRoVYS3CWUoQ4+O6tBzGp5KfV0k/Z03tglrJZWRQf8I1gBAc2taO2k6yVSpUlKOpbvsbUqUaf4YrBD3TbJHTBuOm+Oc51RUEgVLW/SmvmXCsLm6qXEo1FhHvrU6cYZRlK7x4iqdgcwbrv6vP8AJ2Lx2/pfyzpQ9KMNW5cIAgCAIAgKqAb/ANx3kfK3sW64ObPk2mhUjdKPMrR7mX8SoZMeTj8rI6S4KISEAQBAEAQF1dfl4veM/ILOr6H8A7Bsnk2fxZ2Ba0vQjmS5PVaFRRRjPIPCeA4C2MhhOogDI8+SrJNrC2LJ77mP3TYHiUPwAhrntLjkSdRcK5nn+64lhY3FKtKc3lHrrVYSgki7v+xvkcHNYCGNNTXxjU1oBsp91v1W0q3EUqTxjkpbVIwb1F7csD2RAPdUENo2nJFOTXnXts6c6dFRm8mVWSlJtF4yJoAAAAGoAavZ0L0qKRnnJ9qSCqdgcwbr36vP8nYvHb+l/LOlD0ow1blwgCAIAgCAqoBv/cd5Hyt7FuuDmz5NpoVI3SjzK0e5l/EqGTHk4/KyOkuCiEhAEAQBAEBdXX5eL3kf5BZ1fQ/gg7Bsnk2fxb2Ba0fQjmy5Z6rQgIAgCEbBBsEJCAIAnuQcxbr36vP8nYvHb8P5Z0qfpRhi3LhAEAQBAEBVAb/3HeR8rexbLg5s+TaaFSN0o8ytHuZfxKhkx5OPysjpLgohIQBAEAQBAfcMpY4ObraQR7RqUNJrDBlA3RrxGq0u+je5YfbQ9/1ZXQivGPeX7l30b3J9vD3/AFY0IcY95fuXfRvcp+2h7/qxoQ4x7y/cu+je5Ptoe/6saEV4xry/cu+je5PtoeX+rGlA7o15fuXfRvcit4Pz+rGlFOMe8v3Lvo3uUfbw9/1Y0IcY95fuXfRvcp+3h7/qxoQ4x7y/cu+je5R9vD3/AFY0IcY95fuXfRvcn20Pf9WNCMfvW85LVKZZnYnupV1AK09i1hBQWEWLNXAQBAEAQBAVUA3/ALjvI+VvYt1wc2fJtNCpG6UeZWj3Mv4lQyY8nH5WR0lwUQkIAgCAIAgPexWR00gYwVc6tB7AT2BUnJQWp8A8SKK+cg9bLAZHBoIFedxoAOck9ChvCBk123RZJbPIRJWQEMjLnYS55pmGejU6syfsvBVr14VI4W3cIuLbowITHZowJbTMMT3uybCwHWBzc+Z6MtapTvdalVltBfzJwetvu5liIia4RgAGW1upvrjzxwM1gbR8SlGrKutbWfEe3yyDF79tzbRO57G4WnCADyiGgDE4+kaVXuoU3Tgot7kHto1cj7ZMGDJgoZH8zW95VLq4jRhl89iUeV/MgbO5tmxGNvi4nGuIjWRlqVqDqSgnU5BGrYFUB62iyujDS4UxtD27WkkA/ZVUk847A8VYBAEAQBAEBVQDf+47yPlb2LdcHNnybTQqRulHmVo9zL+JUMmPJx+VkdJcFEJCAIAgCAqgNjbnksL2ukfDHG6HCN/rQHFUUzOvJcLqiqxxGLbT7ErBB6eGKOcxRQMZqeZNbn1zqOYBezp2uVNSnLPbBDLW13DFFZI5X2holkDXNipXxSac2eS1hcznVcFHZdwZHotdtmssZtcwcA2u9ul8Uvy5Uce3mqSV4b2rVrS+hT7847fLJResvstsUlrABmtDyyJoALhQ4WNyFTQCqxdtqrxov0xWWSRej1xQsiltdsIkdHiLo61wupWj+l+ermqt7q5qOcaFFYz3ISR9G7n2qH+u1rHzyMdFG1rQ6OIVNGADWQc66gKnbo6ypS/DvhbvywTM7oYMF32YN3x9N8ocmtp4zpTrJp/b2BeGKq1M3NThcf8AA42LS+7khtM8FnYWsbHjDpKNDpDSuBlMnEBpJ5hVbULmpTpSqtN54XgYKTR2aC0CKIMDIs5GtAc97h62RwpHGBrJKtTdepS1ze749vhd2RsYldzrO+2ua+ESRySEN3tz24anLDmKjPnXQqqqqOYyw0u4M302slliszXuh3wxYYWBriAyoyxlprTL7rj9OqV5VXHOM7sszVbjUnKmwah7F9GVPlAEAQBAEBVAb/3HeR8rexbLg5s+TaaFSN0o8ytHuZfxKhkx5OPysjpLgohIQBAEAQBAevCXYN7xHBXFh5i7pPSVXSs57gT2lz6YnE4RhFdYb0VSMVHgHvZb1miGFjyANQNCB7A4GnwVZUoS5QPO126SY1ke55/1EmnsHMphCMPSsA9IL0mjZvbJHNZUnCDqJ105x8FDpQctTW4Pmx3jLFURvc3FrAOR+HSkqUJbtAzezO8GWQzynHbJxRgcalgOefRStTtoFyqkZXVb6aWILn3JRgrbZI2TfA9wkrixg+NXpqus6cdOnGxB9SXhK6QSGR5eDUPxGo9h5kVOKjpxsD7tl6TTZSSOcDmRkAT0kDWfaohShD0oHjZLS6J4ew0c2tD0GlKjbmrSipLDB6Mt8ga9uMlsnLBNcRrWufPtUfTjlPHBBaq5IQBAEAQBAVUA3/uO8j5W9i3XBzZ8m00KkbpP5laPcy/iVDJjycicFf6D+q7uWWDoqSxyOCP9B/Vd3Jgal5HBH+g/qu7kwNS8jgj/AEH9V3cmBqXkcEf6D+q7uTA1LyOCP9B/Vd3Jgal5HBH+g/qu7kwNS8jgj/Qf1XdyYGpeRwR/oP6ru5MDUvI4I/0H9V3cmBqXkcEf6D+q7uTA1LyOCP8AQf1XdyYGpeSvBH+g/qu7kwNS8jgj/Qf1XdyYGpeSnBH+g/qu7kGpeRwR/oP6ru5MDUvI4I/0H9V3cmBqXkcEf6D+q7uTA1LyOCP9B/Vd3Jgal5HBH+g/qu7kwNS8jgj/AEH9V3cmBqXkcEf6D+q7uTA1LyOCP9B/Vd3Jgal5HBH+g/qu7kwNS8jgj/Qf1XdyYGpeRwR/oP6ru5ME6o+Tfe480huY5m9i1Rzp8m0lJUPaCCDqOSAxa36FRSvLjz9CDJa8X8O1BkcX8O1BkcX8O1BkcX8O1BkcX8O1BkcX8O1BkcX8O1BkcX8O1BkcX8O1BkcX8O1BkcX8O1BkcX8O1BkcX8O1BkcX8O1BkcX8O1BkcX8O1BkcX8O1BkcX8O1BkcX8O1BkcX8O1BkcX8O1BkcX8O1BkcX8O1BkcX8O1BkcX8O1ATdxaPsslcHOgJpAEAQBAEAQBAEAQBAEAQBAEAQBAEAQBAEAQBAEAQBAEAQBAEAQBAEAQBAEAQBAEAQBAEAQBAEAQBAEAQBAEAQBAEAQBAEAQBAEAQBAEAQBAEAQBAEAQBAEAQBAEAQBAEAQBAEAQBAEAQBAEAQBAEAQBAEAQBAEAQBAEAQBAEAQBAEAQBAEAQBAEAQBAEAQBAEAQH//2Q=="/>
          <p:cNvSpPr>
            <a:spLocks noChangeAspect="1" noChangeArrowheads="1"/>
          </p:cNvSpPr>
          <p:nvPr/>
        </p:nvSpPr>
        <p:spPr bwMode="auto">
          <a:xfrm>
            <a:off x="155575" y="-1477963"/>
            <a:ext cx="3086100" cy="3086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970" name="AutoShape 10" descr="data:image/jpeg;base64,/9j/4AAQSkZJRgABAQAAAQABAAD/2wCEAAkGBxQQEBUUEhQUFhQVFRAUFxIVGBQYFhYUGBUdGBgVFBcYHCggGBolHhQYIT0kJSkrLi4uGB8zODMsNygtLisBCgoKDg0OGhAQGywkHyQvLCwsLCwsLDQsLCwsLCwsLCwsLCwsLCwsLCwsLCwsLCwsLCwsLCwsLCwsLCwsLCwsLP/AABEIAOEA4QMBEQACEQEDEQH/xAAcAAEAAQUBAQAAAAAAAAAAAAAABQEEBgcIAwL/xABJEAABAwEEAwoNAwMCBAcAAAABAAIDEQQFEiEGMWEHExQXMkFRkrHRFSIzNFJTcXOBgpGhsjVUciNCwWJ0JCU28BYmQ2NkorP/xAAbAQEAAwEBAQEAAAAAAAAAAAAAAQIDBQQGB//EADgRAAIBAwMDAwIEAwcFAQAAAAABAgMEERIhMQVBUTJhcRMUIoGRsTShwQYzNUJicuEkQ1LR8CP/2gAMAwEAAhEDEQA/AN4oAgCAIAgCAIAgCAIAgCAIAgCAIAgCAIAgCAIAgCAIAgCAIAgCAIAgCAIAgCAIAgCAIAgCAIAgCAIAgCAIAgCAIAgCAIAgCAIAgCAIAgCAIAgCAIAgCAIAgCAIAgCAIAgCAIAgCAIAgCAIAgCAoSgKYggwxiGxBuMQ2INxiGxBuMQ2INxiGxBuMQ2INxiGxBuMQ2INxiGxBuMQ2INxiGxBuMQ2INxiGxBuMQ2INxiGxBuMQ2INxiGxBuMQ2INxiGxBuMQ2INxiGxBuMQ2INxiGxBuMQ2INxiHSEG5UFAVQEZpOf+CtHuZfxKMmPJyQbym9bJ13d6xyzoKEccFPCU3rZOu7vTLGiPgeEpvWydd3emWNEfBXwlN62Tru71I0R8DwlN62Tru70yNEfA8JTetk67u9MsaI+B4Sm9bJ13d6ZGiPgeEpvWydd3emRoj4HhKb1snXd3pljRHwPCU3rZOu7vTLGiPgeEpvWydd3emWNEfA8JTetk67u9MjRHwPCU3rZOu7vTI0R8DwlN62Tru70yNEfA8JTetk67u9MsaI+B4Sm9bJ13d6ZGiPgeEpvWydd3emRoj4HhKb1snXd3pljRHwPCU3rZOu7vTLGiPgeEpvWydd3em40R8DwlN62Tru71GWNEfBTwlN62Tru71ORoj4K+EpvWydd3emWNEfBTwlN62Tru71GWNEfA8JTetk67u9MsaI+CvhKb1snXd3plk6I+DobcnvV8lnZG41wMAqdfT/AJWyOfPk2HVCpGaUeZWj3Mv4lQyY8nH5WR0lwUQkIDam5TYrLabO9ktnjfIx1S97GuqHaqE9C+b6zWr0ailCbSfYtAmhdFhtctpsnBY43RYf6jGtB8YZOBA+y8jubmhCFZzyn2J5eCF3ObmgEtqs1ohjkkiePGe1rvF1ClV6+q3VVQhVpyaTIit8E/dt22KS22mHgsP9IRa42UzGdMl4a1xcwt4VNb3ySsZID/w7Z7ZfL42xNZBZms3xjQGh7+YUHN3L3/eVaFipt5lLhlcblyLhhvCO2RiGKJ8Ez2ROiaGmjWggOprqqO7qW86cnJtSWWmTjKPnc2umzz2N2/WaFz4nvYXOaC53PmT9E6pcVqdaOibSYiW1t0cht12utEULIZozLlGKNcGEggj4K8Lyrb3Kpzk5J459xjKySWi92WWW62zussBe2N+tgNSyoqfbRYXdevG8+lGbw2u4XBr/AEwks8m8S2dsbMcQxxR0Aa8E1qAu5ZKrFShUecPZlcmR7k1jgtImjms8UhZgcHvaC7xqjDnzeL91z+t1atFRlTk1ktHcm7uuOCSa3SMs0NYCYYoi0GPE1mLEW+kagfBeatdVIwpRc3+LdvuEssjo4bLJNdz2WaHBOJ4pYi0UbJrJI6QQda3lKvGnWTk9sNP2Kp7lputWKCzbzHDBFGXFzy9jQDQZYcubOvwV+i1qtVSlOTeNi0i43J7sgtMEu/wRPLZGhr3tBcatqRn0UWfWrirSnHRJrbsRE8rNYrPZ7/fC+FjopAGsjLWlrXOAIOEilMj9VedatU6cqkZbrljhnpug3dDYbbZZxBHvJqHxNa0NJb0tpQ5O+yr0yvUuKE4OX4vJLWGidtnAmXlBZ+CRf1Iia73HSrqFtRToafqvHT+5drOp9R7P9htkvdIYrFYzDjscBbNKIqiOMYa6jqWFpO5uFLFR7LPJMsIwvdQ0RZZsNos7cMbiGvYNTXcxA5gV1+kX8q2adTldyJLBrxdwqEBVQDf+47yPlb2LdcHNnybTQqRulHmVo9zL+JUMmPJx+VkdJcFEJCA2nuJ6rT7Y/wDK+b/tB/k/MtAntHP1e3+yFeK8/gqX5kr1C4GgX1b6ehZz8cKm6bdhST8sL1Hpo9+q2/2Q9ipd/wAHS/ML1M9NEmDht4u59/jHwwA/5UX7f29Fe39SYrc+NBfLW/8A3b/xCnqPoov/AEr92RE+dA4w0W0DULTL2K3UnmVJ+yEe59aBit3PHS+1fkVXqLxdRftER9J46FsHgehOEYbQCddBidnTnV79v71Nc7BcGtNObBDBLC2CmA2eJ2ICmMmvjEdJX0VhVqVISdTnP6FDJtxLytp/jD2uXM/tB6IfLLQ5JvRK9g29bdZ3f3yGRu0igI+nYvLf27laUqi7LDEXuQ95XJwW/rO5opHNIZGjmDsJxD65/FemjdfX6fPPKWCGsM+N2vytn/hJ2hW6B/dy+SZ8lxuczbxZ7N/8i1yj2hsTh2hV6rD6s5/6Yr9yI8nppNZ8OkNkdzP3r6jEO5UtJ6um1F4D5JvdVu/fbvc4Cpic1/wrR32P2Xh6LV0XGH32LyRC3r/1BY/cxfi5dCl/AVfl/wBCnckt1Pk2T/cxrx9F5qf7S0+xN6dWUS3daB0Rl49rcx2LydOm4XcX7ky4Oe190ZlEBVAb/wBx3kfK3sWy4ObPk2mhUjdKPMrR7mX8SoZMeTj8rI6S4KISEBtPcU1Wn2x/5Xzf9oP8n5loGT2SycEtVttcxDYn4MPOSGjM0C506iuKNKjDklbMx/c2vPhd4W2alMYjIHQKkAfQL39Wo/RtaUPBEOTK7qs8DbdaXRyF0zt73xhGTKDKmS5dedR28FNYS49yyW5C6LXgG3vb4Sc3uY9u0hoB/wAL2XlJuzozXYhPDPbQ+YRuvF7jRrbTK4nYGAqt9BzVGK7pfuyI7ZPHcvtG+2e0yenPI76hW6tHRVpw8JCPB9aMWwWe6JZHZBrrUc+clxol3T+rexivYJ/hKaGH/kftZaD93Jff4ivyC9Jqq+bpfBFZ5JH4jNGXBprVjAchmvpaFeNSU4xXDKGa7iY/q2n+MPa5cf8AtA/wQ+WXhyeFtu48Kt1ric4TWWdrwwUwuj/urlXVVbQqr6NKjNfhksZ9yvcyy+rWy0SXXK3/ANSXEOnCYiT/AIXLt6bpQuIPsv6lm90Rm6TczrbbLNCwhp3qdxcRUBrSKk/ZejpFZUKM5y8pCRZ2B0FnhuxkrpQ/E+SPAG4S5z8Pj11Ch+61qfVqSrSgljh5K+Ca0xs3/NLuk/8AcczZ0rxWMv8ApK0fYtPlGUzNbaYJWHUd9iI2gkLmRbo1Iy+GW5Rgd8NppDZAeaKMfQPXdt3q6dUfu/6Fe5I7qfJsn+5YvL0X/uf7WWmZZfTQbNMDqMUn4lcy3eK0fkPg5pX6EZhAVUA3/uO8j5W9i3XBzZ8m00KkbpR5laPcy/iVDJjycflZHSXBRCQgNp7ieq0+2P8Ayvm+v/5PzLQMkuO0ukvK3RPcXRgRkMOYFRnReC4hGFrSqRWGT3IfQCwCz3pb4m5NbvdBsJJ/yvV1Oq6lnSm+WRH1Eto7+q2/2Q9i813/AAdL8xH1GtNK7TJFfEzoSRIJW4SOktAovobKEZWcVPjBEuSbvWy3zaojG6zFrHnE/e2sbvh6XkHNVoW1tSlqTb8Z7Fda8nrdEd92WFsMVmIY2tAWMJzNTU1zUV7S2rT1zbyFNLuWl9XXfNrYI5LO8Rg1EbGsY2vSQDmtKFG3ovVHny8kao+SQsj78iibE2y+I1oaGmNmoZZ55rGdjazm5vOSdaxjJEX9cF7W17XzWV1WNwNDWsaAK11Ar028KNCLUG9/JGqPku7gsN82GMsgspAJxGrGE19tVlc29vcNObexKml3PdjL7Eskosxxytja7xGULWE5Urz1oqu0tnBQ3wuOSNUfJ8vgvs2hk/BiHRtcxjcDMDGnXhbXI5a1KtbZU3DfD58sao+S6ltF+urWzCpaW13tlcJ1gGqyj0+0jxknWvJaWmzX1IYS6y+bmsfiMyOHDnnmFtC1toKSWfxc8kak+5Wy6Q26W8bNZraGtLZo34cLQ4HCaZj2ry1bKhRt6k6WeMFs5Mv0QvHFa7fATyJy9o/0uGf3H3XI6hRxRpVF3WC8CEv7/qOy+7Z2PXttf8Nn+f8AQiXJfbqfJsn+5YvN0bmp/tZMzKNIpt7sc7j/AGxSH/6lc60jquIr3LPg5tX6AZBAVUA3/uO8j5W9i3XBzZ8m00KkbpR5laPcy/iVDJjycflZHSXBRCQgNq7ijDhtBoaExgHmrmvmuvtfgRaBO6Oil726vO2E/BeK7ebGl+ZK9R8aNsPhm8DQ0pBnTLUr3jX2NJfIXqPfR9p8K240ypBn8FndNfZ0vzEfUzWulzCL5kqKVmiI9ni5r6GxadnH4ZV9zp+yeTZ/FvYF0qK/Ajly5Z6rTCKlUwgUTCJKqdKIKKNKJKpheCAmEMhMIBMLwDn7SMf+aW+9j/Fca4/hKn5/udKnwjyui3mDSKZpyEr5GGvsq0/UfdeS4pKp02LXZZNE8SJO/Wk6R2WnNGw/Dx1jbbdNnn3JfJe7qDC4WMDWbVGvL0d4+o3/AOLJmXW6heQgu97a+NLSMDprmfsFTo9FzuVLstxJ7YNFr7MoUQFUBv8A3HeR8rexbLg5s+TaaFSN0o8ytHuZfxKhkx5OPysjpLgohIQGW6Mady2CDemRscMTnVcTXP2LmXfS6dzPXJsKTR6x7oU7bW60iNlXRtjLM8NAag+3NVfSaToqk28J5GXyXUG6dOySR4hirJgqPGywtospdEpSiouT2GXnJWLdQna97xDFV+GvK/tFEl0SjKKi5PYnU+SDvO/n2+2xSva1pxRNo2tMnbV7aNtG3ouEX5IOqrJ5Nn8W9gXuo+hHMlyeq0KhARs99MZI9jg6rcOoVxEitBTUc+deOpe0YVPpt7mqoycdSPW87U+OPGxoOquI0wg89KZ5rS6qypUnOKyRTipPDLHR+2yPq0gOa2pMlc6mpAApn9dVF4el3tS4j+JYx3NbilGDWC4t19Nic5pa4uaAQAMnAita83xXpr31KlPRJ79jOFGUllEmCvbnKTRkEBVOwOe9ML+4Bf8APNvYk8QNwk0pUDOtD0fdcipbK4ouDeN2dOm8JGK6Q6Um12yO0tjEbo8GQNalprUmg9i0trKNGi6OcotncmG7ohFuNq4OCTC2HBj1UdXEDh+y8z6SvofR1bZyTqJCXdVDyC6xscWmrSZK0PSPEyXnj0JRylUa/wDvklyyYdpRpJLeEofLQBoo2Mclo5/adq6tpZ07aGmH6lW8kKvUAgKqAb/3HeR8rexbrg5s+TaaFSN0o8ytHuZfxKhkx5OPysjpLgohIQBAEAQBAXV1+Xi94z8gs6vofwDsGyeTZ/FnYFrR9COZPk+5HhoJOoAk8+XwWnBVFnBecckmBhrVpdiGrmFK9Oa88LqlOehPLNHTklnGxYvuAGQ4SWx0B11djr0n6rw1OkwnXVXO5tG5cYaSUnjbvdJSC0AFxdkDTnP0XTko4xLg8yznYt7onhmaZYQBi8U0y5JNKgf95qtJwccw7+C0tXctbbceN4cHuOJ3j4iOR/poPhTavBddLp16saj5XO/Y2p3EoRwi6ltDLK1jc8JOHMklopWuedOZeurWpW8Vre3BlGEqj2Rd2W0tlGJhqKkVoRmNdKraE4zjqjwUaae57K/Yg5g3Xf1ef5OxeO39L+WdKHpRhq3LhAEAQBAEBVQDf+47yPlb2LdcHNnybTQqRulHmVo9zL+JUMmPJx+VkdJcFEJCAIAgCAIC6uvy8XvGfkFnV9D+Adg2TybP4s7AtaXoRzJ8n3KCWkNpWhoTmK7Rzq7WURnfJA2a4S2QB5xMAJxN8Q4qjLWT9CuPb9IVG4dXOc/ueqdzrhpMgAXZweQhLyuJ0uP+s7C6vikEgbBRwAHwXMubGdV5VRo9FOso7OOSL0fuFxixiXDjc6oa0g+KS0Zh46Ohea1sJyWr6jXsaVK0U8aTLIWYWgEk0AGI6ztK7cVhYPH7kXet0749rmUDiSHvOfi0yNOc5cy5t/02F012w/5HooV3TL27bMYowxzg6hdQgUyrUVFTmvbb0fo01DOcGU5OTyXa27FDmDdd/V5/k7F47f0v5Z0oelGGrcuEAQBAEAQFUBv/AHHeR8rexbLg5s+TaaFSN0o8ytHuZfxKhkx5OPysjpLgohIQBAEAQBAXV1+Xi94z8gs6vofwDsGyeTZ/FnYFrS9COZLkh7+tkjXNAGFtQ4PryqcxHNrXL6reVbdRdOJ6LanGfJIXRaHSx43lpqTQNFKAcxzOa99pUnUpKcuWY1YqMsIuHWloeGFwDiKgdI2Ldzinhvcphnq7UfipfAIzRrzZv8pf/wBHLzWf90vz/c0qeov5bQ1pAc4AuNAOcnYF6HOKeMmaTwVnrhOEgOoaE5gHpOxTLONhjyY5YL0kfMCBjLmhuAGgaAa4s/auDadQr1blwlHb/wBdz2VKEI085MnXf7HiOYN179Xn+TsXjt/S/lnSh6UYaty4QBAEAQBAVUA3/uO8j5W9i3XBzZ8m00KkbpR5laPcy/iVDJjycflZHSXBRCQgCAIAgCAurr8vF7xn5BZ1fQ/gHYNk8mz+LOwLWj6EcyXJ5W7egWulpkSGk6gT9uZKmhJSn/MRzwitimjdi3qlGuoaCgxUBy6fglOcJL8HAkmuS0vu7DNhLCA4ZVPRr+q8l7ZO4xKLw0aUa2jKayW9nvIwMEczHggUD83B22ta1VfvPoQxWWMd+xb6Wp5geF1XmIoGxhjnSVf4o2vJGfRmvNZ9Rg6Wmmsvfb/kvVoSUss9Lsud4lEkhHO7DrIdqAqSajMnX9VtQsZOt9eo9/HZFZ1Vp0RJu0OaGOLuSAa5VypnkunKSitzzLwWtndAZG4MGMMNMNORUV1fBZR+k5ZhjJd61sy/W3Yocwbrv6vP8nYvHb+l/LOlD0ow1blwgCAIAgCAqoBv/cd5Hyt7FuuDmz5NpoVI3SjzK0e5l/EqGTHk4/KyOkuCiEhAEAQBAEBdXX5eL3jPyCzq+h/AOwbJ5Nn8WdgWtL0I5kuSzvmxvlaA1wAFSWkElx5hWuQXmv7aVek4ReC9GahLLPK4rG+NuJziA7Mxkck8xJ5jT4KnTbOVtS0yeS1eoqkttiy0pvyWylhbHWPFVz61BFM2n0TqIXXo01PZvBzLy5lQSajki+MCB7nMkifg1V8UnVztrl8OhY1qMV/+cyKN+pLXFM8H6dWazsIgikcdeJ+Ftc+c1JOvoWNGhRoLRD+RrUvXPdkhd+lUlqtTWwRExBpxVoDU0o9x/taM8tZXvnb6IZb3PLQv3Xq6YR2XcyW3wukYWscGk5EkVy5wOgrwVYuVNxTwzqQaTyyJuKwSNcX5NFXMLSDVwB1jozH0XJ6X0+rbNylLk9NxWjNJJGQLt9jyHMG69+rz/J2Lx2/pfyzpQ9KMNW5cIAgCAIAgKoDf+47yPlb2LZcHNnybTQqRulHmVo9zL+JUMmPJx+VkdJcFEJCAIAgCAIC6uvy8XvGfkFnV9D+Adg2TybP4s7AtaXoRzJ8nqtMFSE0jme3C1r/FeHAsAFaDWQdexcvqtSvTp5o7+x6beMJP8R63LilhpIGOjIwtFKkgZeNXLmW/TqtWdBSqbMzrwhqaRGR6I2GR5lDcnVbhDiG4ukDWHcy9/wBbWsZyeFWVOLylg+rRoVYS3CWUoQ4+O6tBzGp5KfV0k/Z03tglrJZWRQf8I1gBAc2taO2k6yVSpUlKOpbvsbUqUaf4YrBD3TbJHTBuOm+Oc51RUEgVLW/SmvmXCsLm6qXEo1FhHvrU6cYZRlK7x4iqdgcwbrv6vP8AJ2Lx2/pfyzpQ9KMNW5cIAgCAIAgKqAb/ANx3kfK3sW64ObPk2mhUjdKPMrR7mX8SoZMeTj8rI6S4KISEAQBAEAQF1dfl4veM/ILOr6H8A7Bsnk2fxZ2Ba0vQjmS5PVaFRRRjPIPCeA4C2MhhOogDI8+SrJNrC2LJ77mP3TYHiUPwAhrntLjkSdRcK5nn+64lhY3FKtKc3lHrrVYSgki7v+xvkcHNYCGNNTXxjU1oBsp91v1W0q3EUqTxjkpbVIwb1F7csD2RAPdUENo2nJFOTXnXts6c6dFRm8mVWSlJtF4yJoAAAAGoAavZ0L0qKRnnJ9qSCqdgcwbr36vP8nYvHb+l/LOlD0ow1blwgCAIAgCAqoBv/cd5Hyt7FuuDmz5NpoVI3SjzK0e5l/EqGTHk4/KyOkuCiEhAEAQBAEBdXX5eL3kf5BZ1fQ/gg7Bsnk2fxb2Ba0fQjmy5Z6rQgIAgCEbBBsEJCAIAnuQcxbr36vP8nYvHb8P5Z0qfpRhi3LhAEAQBAEBVAb/3HeR8rexbLg5s+TaaFSN0o8ytHuZfxKhkx5OPysjpLgohIQBAEAQBAfcMpY4ObraQR7RqUNJrDBlA3RrxGq0u+je5YfbQ9/1ZXQivGPeX7l30b3J9vD3/AFY0IcY95fuXfRvcp+2h7/qxoQ4x7y/cu+je5Ptoe/6saEV4xry/cu+je5PtoeX+rGlA7o15fuXfRvcit4Pz+rGlFOMe8v3Lvo3uUfbw9/1Y0IcY95fuXfRvcp+3h7/qxoQ4x7y/cu+je5R9vD3/AFY0IcY95fuXfRvcn20Pf9WNCMfvW85LVKZZnYnupV1AK09i1hBQWEWLNXAQBAEAQBAVUA3/ALjvI+VvYt1wc2fJtNCpG6UeZWj3Mv4lQyY8nH5WR0lwUQkIAgCAIAgPexWR00gYwVc6tB7AT2BUnJQWp8A8SKK+cg9bLAZHBoIFedxoAOck9ChvCBk123RZJbPIRJWQEMjLnYS55pmGejU6syfsvBVr14VI4W3cIuLbowITHZowJbTMMT3uybCwHWBzc+Z6MtapTvdalVltBfzJwetvu5liIia4RgAGW1upvrjzxwM1gbR8SlGrKutbWfEe3yyDF79tzbRO57G4WnCADyiGgDE4+kaVXuoU3Tgot7kHto1cj7ZMGDJgoZH8zW95VLq4jRhl89iUeV/MgbO5tmxGNvi4nGuIjWRlqVqDqSgnU5BGrYFUB62iyujDS4UxtD27WkkA/ZVUk847A8VYBAEAQBAEBVQDf+47yPlb2LdcHNnybTQqRulHmVo9zL+JUMmPJx+VkdJcFEJCAIAgCAqgNjbnksL2ukfDHG6HCN/rQHFUUzOvJcLqiqxxGLbT7ErBB6eGKOcxRQMZqeZNbn1zqOYBezp2uVNSnLPbBDLW13DFFZI5X2holkDXNipXxSac2eS1hcznVcFHZdwZHotdtmssZtcwcA2u9ul8Uvy5Uce3mqSV4b2rVrS+hT7847fLJResvstsUlrABmtDyyJoALhQ4WNyFTQCqxdtqrxov0xWWSRej1xQsiltdsIkdHiLo61wupWj+l+ermqt7q5qOcaFFYz3ISR9G7n2qH+u1rHzyMdFG1rQ6OIVNGADWQc66gKnbo6ypS/DvhbvywTM7oYMF32YN3x9N8ocmtp4zpTrJp/b2BeGKq1M3NThcf8AA42LS+7khtM8FnYWsbHjDpKNDpDSuBlMnEBpJ5hVbULmpTpSqtN54XgYKTR2aC0CKIMDIs5GtAc97h62RwpHGBrJKtTdepS1ze749vhd2RsYldzrO+2ua+ESRySEN3tz24anLDmKjPnXQqqqqOYyw0u4M302slliszXuh3wxYYWBriAyoyxlprTL7rj9OqV5VXHOM7sszVbjUnKmwah7F9GVPlAEAQBAEBVAb/3HeR8rexbLg5s+TaaFSN0o8ytHuZfxKhkx5OPysjpLgohIQBAEAQBAevCXYN7xHBXFh5i7pPSVXSs57gT2lz6YnE4RhFdYb0VSMVHgHvZb1miGFjyANQNCB7A4GnwVZUoS5QPO126SY1ke55/1EmnsHMphCMPSsA9IL0mjZvbJHNZUnCDqJ105x8FDpQctTW4Pmx3jLFURvc3FrAOR+HSkqUJbtAzezO8GWQzynHbJxRgcalgOefRStTtoFyqkZXVb6aWILn3JRgrbZI2TfA9wkrixg+NXpqus6cdOnGxB9SXhK6QSGR5eDUPxGo9h5kVOKjpxsD7tl6TTZSSOcDmRkAT0kDWfaohShD0oHjZLS6J4ew0c2tD0GlKjbmrSipLDB6Mt8ga9uMlsnLBNcRrWufPtUfTjlPHBBaq5IQBAEAQBAVUA3/uO8j5W9i3XBzZ8m00KkbpP5laPcy/iVDJjycicFf6D+q7uWWDoqSxyOCP9B/Vd3Jgal5HBH+g/qu7kwNS8jgj/AEH9V3cmBqXkcEf6D+q7uTA1LyOCP9B/Vd3Jgal5HBH+g/qu7kwNS8jgj/Qf1XdyYGpeRwR/oP6ru5MDUvI4I/0H9V3cmBqXkcEf6D+q7uTA1LyOCP8AQf1XdyYGpeSvBH+g/qu7kwNS8jgj/Qf1XdyYGpeSnBH+g/qu7kGpeRwR/oP6ru5MDUvI4I/0H9V3cmBqXkcEf6D+q7uTA1LyOCP9B/Vd3Jgal5HBH+g/qu7kwNS8jgj/AEH9V3cmBqXkcEf6D+q7uTA1LyOCP9B/Vd3Jgal5HBH+g/qu7kwNS8jgj/Qf1XdyYGpeRwR/oP6ru5ME6o+Tfe480huY5m9i1Rzp8m0lJUPaCCDqOSAxa36FRSvLjz9CDJa8X8O1BkcX8O1BkcX8O1BkcX8O1BkcX8O1BkcX8O1BkcX8O1BkcX8O1BkcX8O1BkcX8O1BkcX8O1BkcX8O1BkcX8O1BkcX8O1BkcX8O1BkcX8O1BkcX8O1BkcX8O1BkcX8O1BkcX8O1BkcX8O1BkcX8O1BkcX8O1BkcX8O1BkcX8O1ATdxaPsslcHOgJpAEAQBAEAQBAEAQBAEAQBAEAQBAEAQBAEAQBAEAQBAEAQBAEAQBAEAQBAEAQBAEAQBAEAQBAEAQBAEAQBAEAQBAEAQBAEAQBAEAQBAEAQBAEAQBAEAQBAEAQBAEAQBAEAQBAEAQBAEAQBAEAQBAEAQBAEAQBAEAQBAEAQBAEAQBAEAQBAEAQBAEAQBAEAQBAEAQH//2Q=="/>
          <p:cNvSpPr>
            <a:spLocks noChangeAspect="1" noChangeArrowheads="1"/>
          </p:cNvSpPr>
          <p:nvPr/>
        </p:nvSpPr>
        <p:spPr bwMode="auto">
          <a:xfrm>
            <a:off x="155575" y="-1477963"/>
            <a:ext cx="3086100" cy="3086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972" name="AutoShape 12" descr="data:image/jpeg;base64,/9j/4AAQSkZJRgABAQAAAQABAAD/2wCEAAkGBxQQEBUUEhQUFhQVFRAUFxIVGBQYFhYUGBUdGBgVFBcYHCggGBolHhQYIT0kJSkrLi4uGB8zODMsNygtLisBCgoKDg0OGhAQGywkHyQvLCwsLCwsLDQsLCwsLCwsLCwsLCwsLCwsLCwsLCwsLCwsLCwsLCwsLCwsLCwsLCwsLP/AABEIAOEA4QMBEQACEQEDEQH/xAAcAAEAAQUBAQAAAAAAAAAAAAAABQEEBgcIAwL/xABJEAABAwEEAwoNAwMCBAcAAAABAAIDEQQFEiEGMWEHExQXMkFRkrHRFSIzNFJTcXOBgpGhsjVUciNCwWJ0JCU28BYmQ2NkorP/xAAbAQEAAwEBAQEAAAAAAAAAAAAAAQIDBQQGB//EADgRAAIBAwMDAwIEAwcFAQAAAAABAgMEERIhMQVBUTJhcRMUIoGRsTShwQYzNUJicuEkQ1LR8CP/2gAMAwEAAhEDEQA/AN4oAgCAIAgCAIAgCAIAgCAIAgCAIAgCAIAgCAIAgCAIAgCAIAgCAIAgCAIAgCAIAgCAIAgCAIAgCAIAgCAIAgCAIAgCAIAgCAIAgCAIAgCAIAgCAIAgCAIAgCAIAgCAIAgCAIAgCAIAgCAIAgCAoSgKYggwxiGxBuMQ2INxiGxBuMQ2INxiGxBuMQ2INxiGxBuMQ2INxiGxBuMQ2INxiGxBuMQ2INxiGxBuMQ2INxiGxBuMQ2INxiGxBuMQ2INxiGxBuMQ2INxiGxBuMQ2INxiGxBuMQ2INxiHSEG5UFAVQEZpOf+CtHuZfxKMmPJyQbym9bJ13d6xyzoKEccFPCU3rZOu7vTLGiPgeEpvWydd3emWNEfBXwlN62Tru71I0R8DwlN62Tru70yNEfA8JTetk67u9MsaI+B4Sm9bJ13d6ZGiPgeEpvWydd3emRoj4HhKb1snXd3pljRHwPCU3rZOu7vTLGiPgeEpvWydd3emWNEfA8JTetk67u9MjRHwPCU3rZOu7vTI0R8DwlN62Tru70yNEfA8JTetk67u9MsaI+B4Sm9bJ13d6ZGiPgeEpvWydd3emRoj4HhKb1snXd3pljRHwPCU3rZOu7vTLGiPgeEpvWydd3em40R8DwlN62Tru71GWNEfBTwlN62Tru71ORoj4K+EpvWydd3emWNEfBTwlN62Tru71GWNEfA8JTetk67u9MsaI+CvhKb1snXd3plk6I+DobcnvV8lnZG41wMAqdfT/AJWyOfPk2HVCpGaUeZWj3Mv4lQyY8nH5WR0lwUQkIDam5TYrLabO9ktnjfIx1S97GuqHaqE9C+b6zWr0ailCbSfYtAmhdFhtctpsnBY43RYf6jGtB8YZOBA+y8jubmhCFZzyn2J5eCF3ObmgEtqs1ohjkkiePGe1rvF1ClV6+q3VVQhVpyaTIit8E/dt22KS22mHgsP9IRa42UzGdMl4a1xcwt4VNb3ySsZID/w7Z7ZfL42xNZBZms3xjQGh7+YUHN3L3/eVaFipt5lLhlcblyLhhvCO2RiGKJ8Ez2ROiaGmjWggOprqqO7qW86cnJtSWWmTjKPnc2umzz2N2/WaFz4nvYXOaC53PmT9E6pcVqdaOibSYiW1t0cht12utEULIZozLlGKNcGEggj4K8Lyrb3Kpzk5J459xjKySWi92WWW62zussBe2N+tgNSyoqfbRYXdevG8+lGbw2u4XBr/AEwks8m8S2dsbMcQxxR0Aa8E1qAu5ZKrFShUecPZlcmR7k1jgtImjms8UhZgcHvaC7xqjDnzeL91z+t1atFRlTk1ktHcm7uuOCSa3SMs0NYCYYoi0GPE1mLEW+kagfBeatdVIwpRc3+LdvuEssjo4bLJNdz2WaHBOJ4pYi0UbJrJI6QQda3lKvGnWTk9sNP2Kp7lputWKCzbzHDBFGXFzy9jQDQZYcubOvwV+i1qtVSlOTeNi0i43J7sgtMEu/wRPLZGhr3tBcatqRn0UWfWrirSnHRJrbsRE8rNYrPZ7/fC+FjopAGsjLWlrXOAIOEilMj9VedatU6cqkZbrljhnpug3dDYbbZZxBHvJqHxNa0NJb0tpQ5O+yr0yvUuKE4OX4vJLWGidtnAmXlBZ+CRf1Iia73HSrqFtRToafqvHT+5drOp9R7P9htkvdIYrFYzDjscBbNKIqiOMYa6jqWFpO5uFLFR7LPJMsIwvdQ0RZZsNos7cMbiGvYNTXcxA5gV1+kX8q2adTldyJLBrxdwqEBVQDf+47yPlb2LdcHNnybTQqRulHmVo9zL+JUMmPJx+VkdJcFEJCA2nuJ6rT7Y/wDK+b/tB/k/MtAntHP1e3+yFeK8/gqX5kr1C4GgX1b6ehZz8cKm6bdhST8sL1Hpo9+q2/2Q9ipd/wAHS/ML1M9NEmDht4u59/jHwwA/5UX7f29Fe39SYrc+NBfLW/8A3b/xCnqPoov/AEr92RE+dA4w0W0DULTL2K3UnmVJ+yEe59aBit3PHS+1fkVXqLxdRftER9J46FsHgehOEYbQCddBidnTnV79v71Nc7BcGtNObBDBLC2CmA2eJ2ICmMmvjEdJX0VhVqVISdTnP6FDJtxLytp/jD2uXM/tB6IfLLQ5JvRK9g29bdZ3f3yGRu0igI+nYvLf27laUqi7LDEXuQ95XJwW/rO5opHNIZGjmDsJxD65/FemjdfX6fPPKWCGsM+N2vytn/hJ2hW6B/dy+SZ8lxuczbxZ7N/8i1yj2hsTh2hV6rD6s5/6Yr9yI8nppNZ8OkNkdzP3r6jEO5UtJ6um1F4D5JvdVu/fbvc4Cpic1/wrR32P2Xh6LV0XGH32LyRC3r/1BY/cxfi5dCl/AVfl/wBCnckt1Pk2T/cxrx9F5qf7S0+xN6dWUS3daB0Rl49rcx2LydOm4XcX7ky4Oe190ZlEBVAb/wBx3kfK3sWy4ObPk2mhUjdKPMrR7mX8SoZMeTj8rI6S4KISEBtPcU1Wn2x/5Xzf9oP8n5loGT2SycEtVttcxDYn4MPOSGjM0C506iuKNKjDklbMx/c2vPhd4W2alMYjIHQKkAfQL39Wo/RtaUPBEOTK7qs8DbdaXRyF0zt73xhGTKDKmS5dedR28FNYS49yyW5C6LXgG3vb4Sc3uY9u0hoB/wAL2XlJuzozXYhPDPbQ+YRuvF7jRrbTK4nYGAqt9BzVGK7pfuyI7ZPHcvtG+2e0yenPI76hW6tHRVpw8JCPB9aMWwWe6JZHZBrrUc+clxol3T+rexivYJ/hKaGH/kftZaD93Jff4ivyC9Jqq+bpfBFZ5JH4jNGXBprVjAchmvpaFeNSU4xXDKGa7iY/q2n+MPa5cf8AtA/wQ+WXhyeFtu48Kt1ric4TWWdrwwUwuj/urlXVVbQqr6NKjNfhksZ9yvcyy+rWy0SXXK3/ANSXEOnCYiT/AIXLt6bpQuIPsv6lm90Rm6TczrbbLNCwhp3qdxcRUBrSKk/ZejpFZUKM5y8pCRZ2B0FnhuxkrpQ/E+SPAG4S5z8Pj11Ch+61qfVqSrSgljh5K+Ca0xs3/NLuk/8AcczZ0rxWMv8ApK0fYtPlGUzNbaYJWHUd9iI2gkLmRbo1Iy+GW5Rgd8NppDZAeaKMfQPXdt3q6dUfu/6Fe5I7qfJsn+5YvL0X/uf7WWmZZfTQbNMDqMUn4lcy3eK0fkPg5pX6EZhAVUA3/uO8j5W9i3XBzZ8m00KkbpR5laPcy/iVDJjycflZHSXBRCQgNp7ieq0+2P8Ayvm+v/5PzLQMkuO0ukvK3RPcXRgRkMOYFRnReC4hGFrSqRWGT3IfQCwCz3pb4m5NbvdBsJJ/yvV1Oq6lnSm+WRH1Eto7+q2/2Q9i813/AAdL8xH1GtNK7TJFfEzoSRIJW4SOktAovobKEZWcVPjBEuSbvWy3zaojG6zFrHnE/e2sbvh6XkHNVoW1tSlqTb8Z7Fda8nrdEd92WFsMVmIY2tAWMJzNTU1zUV7S2rT1zbyFNLuWl9XXfNrYI5LO8Rg1EbGsY2vSQDmtKFG3ovVHny8kao+SQsj78iibE2y+I1oaGmNmoZZ55rGdjazm5vOSdaxjJEX9cF7W17XzWV1WNwNDWsaAK11Ar028KNCLUG9/JGqPku7gsN82GMsgspAJxGrGE19tVlc29vcNObexKml3PdjL7Eskosxxytja7xGULWE5Urz1oqu0tnBQ3wuOSNUfJ8vgvs2hk/BiHRtcxjcDMDGnXhbXI5a1KtbZU3DfD58sao+S6ltF+urWzCpaW13tlcJ1gGqyj0+0jxknWvJaWmzX1IYS6y+bmsfiMyOHDnnmFtC1toKSWfxc8kak+5Wy6Q26W8bNZraGtLZo34cLQ4HCaZj2ry1bKhRt6k6WeMFs5Mv0QvHFa7fATyJy9o/0uGf3H3XI6hRxRpVF3WC8CEv7/qOy+7Z2PXttf8Nn+f8AQiXJfbqfJsn+5YvN0bmp/tZMzKNIpt7sc7j/AGxSH/6lc60jquIr3LPg5tX6AZBAVUA3/uO8j5W9i3XBzZ8m00KkbpR5laPcy/iVDJjycflZHSXBRCQgNq7ijDhtBoaExgHmrmvmuvtfgRaBO6Oil726vO2E/BeK7ebGl+ZK9R8aNsPhm8DQ0pBnTLUr3jX2NJfIXqPfR9p8K240ypBn8FndNfZ0vzEfUzWulzCL5kqKVmiI9ni5r6GxadnH4ZV9zp+yeTZ/FvYF0qK/Ajly5Z6rTCKlUwgUTCJKqdKIKKNKJKpheCAmEMhMIBMLwDn7SMf+aW+9j/Fca4/hKn5/udKnwjyui3mDSKZpyEr5GGvsq0/UfdeS4pKp02LXZZNE8SJO/Wk6R2WnNGw/Dx1jbbdNnn3JfJe7qDC4WMDWbVGvL0d4+o3/AOLJmXW6heQgu97a+NLSMDprmfsFTo9FzuVLstxJ7YNFr7MoUQFUBv8A3HeR8rexbLg5s+TaaFSN0o8ytHuZfxKhkx5OPysjpLgohIQGW6Mady2CDemRscMTnVcTXP2LmXfS6dzPXJsKTR6x7oU7bW60iNlXRtjLM8NAag+3NVfSaToqk28J5GXyXUG6dOySR4hirJgqPGywtospdEpSiouT2GXnJWLdQna97xDFV+GvK/tFEl0SjKKi5PYnU+SDvO/n2+2xSva1pxRNo2tMnbV7aNtG3ouEX5IOqrJ5Nn8W9gXuo+hHMlyeq0KhARs99MZI9jg6rcOoVxEitBTUc+deOpe0YVPpt7mqoycdSPW87U+OPGxoOquI0wg89KZ5rS6qypUnOKyRTipPDLHR+2yPq0gOa2pMlc6mpAApn9dVF4el3tS4j+JYx3NbilGDWC4t19Nic5pa4uaAQAMnAita83xXpr31KlPRJ79jOFGUllEmCvbnKTRkEBVOwOe9ML+4Bf8APNvYk8QNwk0pUDOtD0fdcipbK4ouDeN2dOm8JGK6Q6Um12yO0tjEbo8GQNalprUmg9i0trKNGi6OcotncmG7ohFuNq4OCTC2HBj1UdXEDh+y8z6SvofR1bZyTqJCXdVDyC6xscWmrSZK0PSPEyXnj0JRylUa/wDvklyyYdpRpJLeEofLQBoo2Mclo5/adq6tpZ07aGmH6lW8kKvUAgKqAb/3HeR8rexbrg5s+TaaFSN0o8ytHuZfxKhkx5OPysjpLgohIQBAEAQBAXV1+Xi94z8gs6vofwDsGyeTZ/FnYFrR9COZPk+5HhoJOoAk8+XwWnBVFnBecckmBhrVpdiGrmFK9Oa88LqlOehPLNHTklnGxYvuAGQ4SWx0B11djr0n6rw1OkwnXVXO5tG5cYaSUnjbvdJSC0AFxdkDTnP0XTko4xLg8yznYt7onhmaZYQBi8U0y5JNKgf95qtJwccw7+C0tXctbbceN4cHuOJ3j4iOR/poPhTavBddLp16saj5XO/Y2p3EoRwi6ltDLK1jc8JOHMklopWuedOZeurWpW8Vre3BlGEqj2Rd2W0tlGJhqKkVoRmNdKraE4zjqjwUaae57K/Yg5g3Xf1ef5OxeO39L+WdKHpRhq3LhAEAQBAEBVQDf+47yPlb2LdcHNnybTQqRulHmVo9zL+JUMmPJx+VkdJcFEJCAIAgCAIC6uvy8XvGfkFnV9D+Adg2TybP4s7AtaXoRzJ8n3KCWkNpWhoTmK7Rzq7WURnfJA2a4S2QB5xMAJxN8Q4qjLWT9CuPb9IVG4dXOc/ueqdzrhpMgAXZweQhLyuJ0uP+s7C6vikEgbBRwAHwXMubGdV5VRo9FOso7OOSL0fuFxixiXDjc6oa0g+KS0Zh46Ohea1sJyWr6jXsaVK0U8aTLIWYWgEk0AGI6ztK7cVhYPH7kXet0749rmUDiSHvOfi0yNOc5cy5t/02F012w/5HooV3TL27bMYowxzg6hdQgUyrUVFTmvbb0fo01DOcGU5OTyXa27FDmDdd/V5/k7F47f0v5Z0oelGGrcuEAQBAEAQFUBv/AHHeR8rexbLg5s+TaaFSN0o8ytHuZfxKhkx5OPysjpLgohIQBAEAQBAXV1+Xi94z8gs6vofwDsGyeTZ/FnYFrS9COZLkh7+tkjXNAGFtQ4PryqcxHNrXL6reVbdRdOJ6LanGfJIXRaHSx43lpqTQNFKAcxzOa99pUnUpKcuWY1YqMsIuHWloeGFwDiKgdI2Ldzinhvcphnq7UfipfAIzRrzZv8pf/wBHLzWf90vz/c0qeov5bQ1pAc4AuNAOcnYF6HOKeMmaTwVnrhOEgOoaE5gHpOxTLONhjyY5YL0kfMCBjLmhuAGgaAa4s/auDadQr1blwlHb/wBdz2VKEI085MnXf7HiOYN179Xn+TsXjt/S/lnSh6UYaty4QBAEAQBAVUA3/uO8j5W9i3XBzZ8m00KkbpR5laPcy/iVDJjycflZHSXBRCQgCAIAgCAurr8vF7xn5BZ1fQ/gHYNk8mz+LOwLWj6EcyXJ5W7egWulpkSGk6gT9uZKmhJSn/MRzwitimjdi3qlGuoaCgxUBy6fglOcJL8HAkmuS0vu7DNhLCA4ZVPRr+q8l7ZO4xKLw0aUa2jKayW9nvIwMEczHggUD83B22ta1VfvPoQxWWMd+xb6Wp5geF1XmIoGxhjnSVf4o2vJGfRmvNZ9Rg6Wmmsvfb/kvVoSUss9Lsud4lEkhHO7DrIdqAqSajMnX9VtQsZOt9eo9/HZFZ1Vp0RJu0OaGOLuSAa5VypnkunKSitzzLwWtndAZG4MGMMNMNORUV1fBZR+k5ZhjJd61sy/W3Yocwbrv6vP8nYvHb+l/LOlD0ow1blwgCAIAgCAqoBv/cd5Hyt7FuuDmz5NpoVI3SjzK0e5l/EqGTHk4/KyOkuCiEhAEAQBAEBdXX5eL3jPyCzq+h/AOwbJ5Nn8WdgWtL0I5kuSzvmxvlaA1wAFSWkElx5hWuQXmv7aVek4ReC9GahLLPK4rG+NuJziA7Mxkck8xJ5jT4KnTbOVtS0yeS1eoqkttiy0pvyWylhbHWPFVz61BFM2n0TqIXXo01PZvBzLy5lQSajki+MCB7nMkifg1V8UnVztrl8OhY1qMV/+cyKN+pLXFM8H6dWazsIgikcdeJ+Ftc+c1JOvoWNGhRoLRD+RrUvXPdkhd+lUlqtTWwRExBpxVoDU0o9x/taM8tZXvnb6IZb3PLQv3Xq6YR2XcyW3wukYWscGk5EkVy5wOgrwVYuVNxTwzqQaTyyJuKwSNcX5NFXMLSDVwB1jozH0XJ6X0+rbNylLk9NxWjNJJGQLt9jyHMG69+rz/J2Lx2/pfyzpQ9KMNW5cIAgCAIAgKoDf+47yPlb2LZcHNnybTQqRulHmVo9zL+JUMmPJx+VkdJcFEJCAIAgCAIC6uvy8XvGfkFnV9D+Adg2TybP4s7AtaXoRzJ8nqtMFSE0jme3C1r/FeHAsAFaDWQdexcvqtSvTp5o7+x6beMJP8R63LilhpIGOjIwtFKkgZeNXLmW/TqtWdBSqbMzrwhqaRGR6I2GR5lDcnVbhDiG4ukDWHcy9/wBbWsZyeFWVOLylg+rRoVYS3CWUoQ4+O6tBzGp5KfV0k/Z03tglrJZWRQf8I1gBAc2taO2k6yVSpUlKOpbvsbUqUaf4YrBD3TbJHTBuOm+Oc51RUEgVLW/SmvmXCsLm6qXEo1FhHvrU6cYZRlK7x4iqdgcwbrv6vP8AJ2Lx2/pfyzpQ9KMNW5cIAgCAIAgKqAb/ANx3kfK3sW64ObPk2mhUjdKPMrR7mX8SoZMeTj8rI6S4KISEAQBAEAQF1dfl4veM/ILOr6H8A7Bsnk2fxZ2Ba0vQjmS5PVaFRRRjPIPCeA4C2MhhOogDI8+SrJNrC2LJ77mP3TYHiUPwAhrntLjkSdRcK5nn+64lhY3FKtKc3lHrrVYSgki7v+xvkcHNYCGNNTXxjU1oBsp91v1W0q3EUqTxjkpbVIwb1F7csD2RAPdUENo2nJFOTXnXts6c6dFRm8mVWSlJtF4yJoAAAAGoAavZ0L0qKRnnJ9qSCqdgcwbr36vP8nYvHb+l/LOlD0ow1blwgCAIAgCAqoBv/cd5Hyt7FuuDmz5NpoVI3SjzK0e5l/EqGTHk4/KyOkuCiEhAEAQBAEBdXX5eL3kf5BZ1fQ/gg7Bsnk2fxb2Ba0fQjmy5Z6rQgIAgCEbBBsEJCAIAnuQcxbr36vP8nYvHb8P5Z0qfpRhi3LhAEAQBAEBVAb/3HeR8rexbLg5s+TaaFSN0o8ytHuZfxKhkx5OPysjpLgohIQBAEAQBAfcMpY4ObraQR7RqUNJrDBlA3RrxGq0u+je5YfbQ9/1ZXQivGPeX7l30b3J9vD3/AFY0IcY95fuXfRvcp+2h7/qxoQ4x7y/cu+je5Ptoe/6saEV4xry/cu+je5PtoeX+rGlA7o15fuXfRvcit4Pz+rGlFOMe8v3Lvo3uUfbw9/1Y0IcY95fuXfRvcp+3h7/qxoQ4x7y/cu+je5R9vD3/AFY0IcY95fuXfRvcn20Pf9WNCMfvW85LVKZZnYnupV1AK09i1hBQWEWLNXAQBAEAQBAVUA3/ALjvI+VvYt1wc2fJtNCpG6UeZWj3Mv4lQyY8nH5WR0lwUQkIAgCAIAgPexWR00gYwVc6tB7AT2BUnJQWp8A8SKK+cg9bLAZHBoIFedxoAOck9ChvCBk123RZJbPIRJWQEMjLnYS55pmGejU6syfsvBVr14VI4W3cIuLbowITHZowJbTMMT3uybCwHWBzc+Z6MtapTvdalVltBfzJwetvu5liIia4RgAGW1upvrjzxwM1gbR8SlGrKutbWfEe3yyDF79tzbRO57G4WnCADyiGgDE4+kaVXuoU3Tgot7kHto1cj7ZMGDJgoZH8zW95VLq4jRhl89iUeV/MgbO5tmxGNvi4nGuIjWRlqVqDqSgnU5BGrYFUB62iyujDS4UxtD27WkkA/ZVUk847A8VYBAEAQBAEBVQDf+47yPlb2LdcHNnybTQqRulHmVo9zL+JUMmPJx+VkdJcFEJCAIAgCAqgNjbnksL2ukfDHG6HCN/rQHFUUzOvJcLqiqxxGLbT7ErBB6eGKOcxRQMZqeZNbn1zqOYBezp2uVNSnLPbBDLW13DFFZI5X2holkDXNipXxSac2eS1hcznVcFHZdwZHotdtmssZtcwcA2u9ul8Uvy5Uce3mqSV4b2rVrS+hT7847fLJResvstsUlrABmtDyyJoALhQ4WNyFTQCqxdtqrxov0xWWSRej1xQsiltdsIkdHiLo61wupWj+l+ermqt7q5qOcaFFYz3ISR9G7n2qH+u1rHzyMdFG1rQ6OIVNGADWQc66gKnbo6ypS/DvhbvywTM7oYMF32YN3x9N8ocmtp4zpTrJp/b2BeGKq1M3NThcf8AA42LS+7khtM8FnYWsbHjDpKNDpDSuBlMnEBpJ5hVbULmpTpSqtN54XgYKTR2aC0CKIMDIs5GtAc97h62RwpHGBrJKtTdepS1ze749vhd2RsYldzrO+2ua+ESRySEN3tz24anLDmKjPnXQqqqqOYyw0u4M302slliszXuh3wxYYWBriAyoyxlprTL7rj9OqV5VXHOM7sszVbjUnKmwah7F9GVPlAEAQBAEBVAb/3HeR8rexbLg5s+TaaFSN0o8ytHuZfxKhkx5OPysjpLgohIQBAEAQBAevCXYN7xHBXFh5i7pPSVXSs57gT2lz6YnE4RhFdYb0VSMVHgHvZb1miGFjyANQNCB7A4GnwVZUoS5QPO126SY1ke55/1EmnsHMphCMPSsA9IL0mjZvbJHNZUnCDqJ105x8FDpQctTW4Pmx3jLFURvc3FrAOR+HSkqUJbtAzezO8GWQzynHbJxRgcalgOefRStTtoFyqkZXVb6aWILn3JRgrbZI2TfA9wkrixg+NXpqus6cdOnGxB9SXhK6QSGR5eDUPxGo9h5kVOKjpxsD7tl6TTZSSOcDmRkAT0kDWfaohShD0oHjZLS6J4ew0c2tD0GlKjbmrSipLDB6Mt8ga9uMlsnLBNcRrWufPtUfTjlPHBBaq5IQBAEAQBAVUA3/uO8j5W9i3XBzZ8m00KkbpP5laPcy/iVDJjycicFf6D+q7uWWDoqSxyOCP9B/Vd3Jgal5HBH+g/qu7kwNS8jgj/AEH9V3cmBqXkcEf6D+q7uTA1LyOCP9B/Vd3Jgal5HBH+g/qu7kwNS8jgj/Qf1XdyYGpeRwR/oP6ru5MDUvI4I/0H9V3cmBqXkcEf6D+q7uTA1LyOCP8AQf1XdyYGpeSvBH+g/qu7kwNS8jgj/Qf1XdyYGpeSnBH+g/qu7kGpeRwR/oP6ru5MDUvI4I/0H9V3cmBqXkcEf6D+q7uTA1LyOCP9B/Vd3Jgal5HBH+g/qu7kwNS8jgj/AEH9V3cmBqXkcEf6D+q7uTA1LyOCP9B/Vd3Jgal5HBH+g/qu7kwNS8jgj/Qf1XdyYGpeRwR/oP6ru5ME6o+Tfe480huY5m9i1Rzp8m0lJUPaCCDqOSAxa36FRSvLjz9CDJa8X8O1BkcX8O1BkcX8O1BkcX8O1BkcX8O1BkcX8O1BkcX8O1BkcX8O1BkcX8O1BkcX8O1BkcX8O1BkcX8O1BkcX8O1BkcX8O1BkcX8O1BkcX8O1BkcX8O1BkcX8O1BkcX8O1BkcX8O1BkcX8O1BkcX8O1BkcX8O1BkcX8O1BkcX8O1ATdxaPsslcHOgJpAEAQBAEAQBAEAQBAEAQBAEAQBAEAQBAEAQBAEAQBAEAQBAEAQBAEAQBAEAQBAEAQBAEAQBAEAQBAEAQBAEAQBAEAQBAEAQBAEAQBAEAQBAEAQBAEAQBAEAQBAEAQBAEAQBAEAQBAEAQBAEAQBAEAQBAEAQBAEAQBAEAQBAEAQBAEAQBAEAQBAEAQBAEAQBAEAQH//2Q=="/>
          <p:cNvSpPr>
            <a:spLocks noChangeAspect="1" noChangeArrowheads="1"/>
          </p:cNvSpPr>
          <p:nvPr/>
        </p:nvSpPr>
        <p:spPr bwMode="auto">
          <a:xfrm>
            <a:off x="155575" y="-1477963"/>
            <a:ext cx="3086100" cy="3086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974" name="AutoShape 14" descr="data:image/jpeg;base64,/9j/4AAQSkZJRgABAQAAAQABAAD/2wCEAAkGBxMSEhUUEhQWFhQVGB4XFxgXGBwcIBkfHx4YGhkaGR4aHiggGR0lHB8cITEhJSorLi4uGx8zODMtNygtMCsBCgoKDg0OGxAQGywmICQtLCw3Miw3MS4vMjcsLC8sLTQ0LTQsNCw3Niw0LCwsLywyLDQsLDQsLCwsNCwsLzQsLP/AABEIAO4A1AMBEQACEQEDEQH/xAAbAAACAwEBAQAAAAAAAAAAAAAABgQFBwMCAf/EAEgQAAIBAwIDBQQGCAQDBwUAAAECAwAEERIhBQYxEyJBUWEHMnGBFEJScpGxIzM0YoKhssFDY5KiFSTRFkRTc8Lw8VSDlLPD/8QAGwEBAAMBAQEBAAAAAAAAAAAAAAQFBgMCBwH/xAA/EQABAwIDAwsCBQMDBQADAAABAAIDBBEFITESQVEGEyJhcYGRobHB0TLwFDRCUuEVIzVygrIzYpLS8TZDov/aAAwDAQACEQMRAD8A3GiIoiKIiiIoiKIiiIoi8yyBQWYgKoySTgADckk9BRElXftDVyRYW8l1g47UnsoepBxI4y+MfUUg+dQanEqamykdnwGZ++1d4qaST6Qqy54zxSQEvcW1qv8AlRGQgerzHTn+Cql/KEOOzBGSev4F/VS24dYXe6yq9fbFtfFLmUoCziO4WMKB1JEAXHwJrjNiOKANvFs7RsLgi5OmvwvbKalN7Ovbr+FEu7GyCCWTt5UZS2pnuZQANyW7xC/xY6HyNcWT4pLKYdsBwIFiWNNzpbj3X3cV7MdKxofYkHPefHh3rivC+HKcLbSIxGe5HOGx0z3O9XoHEgNoTNte31stfhmbIRTXsWHwPwrS04SjKGhnvYgegFxcIdjjdZGz+I3qM/F66F+y9zTbhskeLcvNdBRwPFwCPEeq7Wl9dhitvxUyMnvJMkM2PvaAjj8asP61WRND54bNOhsWg9hNwo/4KF52WPzHYVaQc38Qi/X2sNwud2tnMb48+zlyCfQP/wBKlwY/SvyfdvbmPL4XF9BK3TNM3LnNNte6hEzLKn6yGRSkiZx7yt4b+8Mj1q5ZI2Ru0wgjqUJzS02IV3XtfiKIiiIoiKIiiIoiKIiiIoiKIiiIoiKIiiIJoijy30S+9Ig+LAfmaIkj2pcetWsJUFzAzBo2aITR6pEWRGkQDVlsoDt49PGucrXOjcGmxINl6YQHAnRR42DxgxMNLLlGXcYI7pHgRjFfNfok/uDQ5jvzC0ureil+CLsxG8sIIyqNIsxkDlyqKzBwNY1EHxI8K0kspmL44ZSDYkNLNgt2QXEAg5GwI4Heq5rdgNc9t9BcG975XN9c/BfZf1U9ugBLXJjwdhiTTM/ToNDvXhljUQ1b9BEH333Zdg79prV6dcRuiG91u49I+RK9XUEqx3URTKzRSSR9mGIDFSHTp1LEOPMs/lXmOWnklp52usWPY121YEgG7Xa7gNk8AG31X69sjWSMI1BItxtmO/XvK9XzETgsbhB2KgNFEz76nyDiNwCNuuOtflPZ1M5rRG48442e4NysLEdNuuaSX525Lh0RmBfeeoqXfMWs30NIxKEaipWQjOGIUKpDYzjAHhiodK1rMRaJWtGYyBu29ss7kWva+Z33XaQl1Odkk5bxY9eVh6KDx69gSCNoDGWjKvEI8HCJgyEaei9nqU+HeA6kVPwulqpKl7agOAcC121fMuybrv2rEdl9AuFTLE2IFlrixFuA17rX9FI4FYsgQOsyOiDUxl1JIcYJ06zgk7+6tR8Tq2yFzmOY5ribDZs5o3Z7I00+orpTRFtg4EEDjcHz9l7ueIwRcTse0lihZDI7vI6piPQ66SWIyGcrgfuk+FSuTbJNp7v06d/8D1XDEi2wG9aXBxq2f3LiFvuyKfyNatVSmRyq3ukH4HNEXuiIoiKIiiIoiKIiiIoiKIonE+Jw20ZknkSKMdWdgo+G/U+nWiJOuufpZciwtWdfCe5JhjPkVXBlcfwr8arKnF6WDIuueAz/AI81JipJZNBbtVTfXd+yu9xxBokClmW1iRAoAJJDOJJDt6/Kqn+vzTSCOCMXJsLnUnTgPNTPwDGNLpHZDgq+94agKq8t5cO+Sqtdy7gY1Mf0igKMj8QAN64RYjXTBz3SBjW6m286ACxJJscuo3suj6aFlgGkk9fmq+bg1kqys1mDLEoJWVy2Qc6WDktlTg79djkV7a6slljAnux5I2gNCNQW5ZjLK9swQV5LYWtddmbdx9b5qRDwW3R0SawtV7TIRkAkGoAtpbXGpGVBIO/Q9Nsx3SvkjdJBUPOzYkO6JsTa4s517EgHTXeugY1rg18bc9LZ9fALrwOKJ0idYLOMSKG0oBqGRnGNI3r1Xxcy6RhdM4tJFz9ORtfU5JAQ4NNmi/iuH0teGSCOVgLKUnsmJ3gbdjGR1MZ3KkdDsfA1G5s17Ntg/uN1/wC4aX7ePHVe9oU7rH6Tp1dXYiK8Rm1WljLJvqV5MwxgnOWUS7g7ndU8a7vln2NionAFrECznEDcSNewuXgNZtXjYTvzyHdf2CuOWuH39/CZVntrYa3jKCJ5XVkYowcl0XOR4DoRVpBgNM5jXFznAi/AZ5/eaiyV8ocRYBXSciXP1uJy/wAMEAHyypP86mDBKIfo8z8rh+Nn/d6L0eQ5vDiVx84rc/8A86/f6LRfs8z8p+Nn/d6fC5NyTfL7nEVb0ltVP843TH4VyfgNG7QEdhPvdem18w1N0ptd3Ky3EL2kNwInEcr27BdTaVcgJL7xXIyNXXzqprKVlLI1oncCBcXubbtRpv3KZDM6VpJYDxt9+693vOkMaHKSLOcBIJUMbMxOANTdzGTuwJAG/lmvjwuV7tQW73A3AHZr2CykOqmgaG/A5KZwfgYVWe5CS3Ep1SsVBUfZRAeiKNh57nxrjUVe0Q2G7WNyHHtPWf4XuOGwu/MnVVcltalFZrS0Bkmkj1PGqqAjyKuTpJLMFG22ST8Kt2wzCRzRLIQ1jHWabuO01pNhfQbWZzsPFRC5myCWtzcRc5DInzyXtuAWekdrYwhjKsY0AYbVjDqcA4wckYzlSN+p487O555mdxAYX56i1+iRc53HmD1L3sRgdJgvcDLr3qevK9qm6LJEAP8ADnmQD5K4AqKzGK64AffuB9l0NHBqQullayaRJbcQvFVhlcy9sp+U6t/aprsarad5jmaLjW4z8iuIooJG7TDkrK35h4pBjWIL1B127CU/1Rsfkv8A0n0/KKF2UrS3szHz5FR5MOePpN/JMHA+eLW4cRMWt7g9IbgaGb7hyUk/gJ+VXsM8czdqNwI6lBexzDZwsmauq8IoiKIvMsgUFmICgZJJwAB1JJ6CiJF4lz285KcMRZADhrqXIhXBwezA707DB6YXp3jVdW4pBS5ON3cBr38FIgpXy6acVSx8HGvt7l3u7gDaSXHd9Ik2SIHyUD1NZOqxWerdsl2y07t3edT95K3ipI4he1yon/GZD2L6ogJmULDuXKk4ZixIwyDcjTgaSMkkVL/pkTedi2XksBJfo0EC4FrG4dkAdq5uDYC65ipcdl1wNq2W/rz6t+XVde0hk7eaFXVI2xLumokPlXVcnSO+pY5B98V5dLD+GiqXtLnN6GthdubScr6EAWI+lAx/OOjBABz0vrr1ai+h1Xmzt5UEThGdoBJbspIBdNS6XUtgFiEQ7kDvNvkV6qZqeR0kZcGtkLZAdQ11jdpAuQOk4ZAkWGVikbHtDXWuW3b2i+RG7cF7u7GWdZ2K9mzw9lGrEE57x1OUyBuRgAnoT44HinrKekdEwO2g1+24gG2gFgDY6XuSBw3XSSJ8oeSLXFh/K6vreSNrgwxLExcKspYsxVkGSyJpADNtvk46Y3jh8EUL2U+05zwG3LQ0AXDjYBzrkkDhYXXSz3OaZLADPI3ztbgOKruEzpbpGjPZDQApcTDUQNid0G+PWp1dI2qfJI3nulc22cs9B9Ry7lwgBia1p2Mt9/4XjjE1lNKsy38MU8alFdZYW2Jzgq+R18Rg+tQqdtVGwxuhc5pN7WcPMLtIYnO2g8AjrCiNzHMpCxXdpdOeiJDKXb4CBn/KpMeGtmNuZkb3i3mAuTqksH1tP31ErSPZjw24htpHuoxFLcztOYh/hgrGgB9To1emrB3zWspoBBE2IG9slUyP23l3FNdxOqKXdlVVGWZiAAPMk7AV3XhQOG8xWlwxS3uYJWG5WOVGOPPCnOPWiKzoixPjrXvD7m5Vkijt5Z5J0uZEldG7Vi5U9lshXOnvlemRtVBieGCaTniHOy0bYadvsFPpqksbsZDtuoU9zFcqUueK25iYYaOIRJn+KRnb8MGqhrJIHbUNM7aG87R8gAFMLmyCz5BbqsPW6ZLTjNmFVEuYCqgKMTIdgMDfVk7VWyUtSXFzo3XOeh+FJbLEBYOHiocRCooimgkHf1xs4CvrfXnIDEEbjoQcn0qyfOySVzpGPZ9NnNF3DZbs2tcXB11BFgo7WFrQGkHW4Ohub9fovkfD5I1iKIGVZmlMUTDSgMbIEjL6QRqOrw3J2FdXVsExkDnkExhm08G7ukHEu2do3sNnebWuSvPMvZskC42ibDdkRle3buUi/Es4VBGUTGqQSkDVg4EWULDBxliMjGBvqOI9L+HoyZXv2naN2M7ZZuztpezQbZ3P6V0k5yYBobYam/plfXf1Zb1CiZ2gNvnTJJcSRnSc6FLNK5BwOkZwDgblamvbGypFXq1kbHZi1yGhjbi51cLkXOQK4AuMRi0JcRluzJPl7KVw7ijFYgxXuQl7hj9Ur3Pll1c5/wAs1Gq8PaHyloPSeGsA37XS8gWj/cF1iqCQ0HcCXd2XrfwXvt4rpRFcQEdoNSpKoIYYzlSMgMB4bMN9ts1HlpJaQmSCQODTYlp0OmYOdidDm08dy9slZMA17SL52P35aqXYXd7Y/qHN1bj/ALvO/fUb/qZjufDuyZGBsRVrRcoP01I7x7j48FEnw/fH4J05b5qtr0MImKyp+shkGmSPp7ynw3HeGVPnWljkbI0OYbg8FWOaWmxV3Xtfiyrj/BOMXUpa7ghngByltFc6IxvkGQPGDMw294hevdGaiVcM8rNmJ+z3XPjfLwuusL2NN3NuuoN6gGrhlwAB0je3fHoAstZp/J2ovcPae2/wVZjEY+BXzg/FluBJiOSMxuY3EgAIZfeXZiDg7H1qorKN9I/YeRfXJTIZmyjaauKcLjRrgusXYy4kbUBs24fVkYK7Btz1LVKfiMskcIY5wkZdosTp+m2euo0zAC5Np2tc8kDZdn37/nxXHhUzTYXh1s9wFyondisSgnvKJpMs4BA7qBhsOm1WDMLrKsl07tkGxIsBcgWvsiwv1nPMqO6qhiyYLkZfZV/bclXku9zeiIeMdpGBj/7swYn5KtWkOBUkf1AuPWfYWUR9dK7Q2U9PZvYkfphPOfOa4lbPxUMF+WMVZR00Mf0MA7AFGdK92pKmw8i8MXpY238UKN/UDXdeFG4ta8GsV1Tw2UI6gdjGGb7qqupz6AGl0VDNzFG+1jwtCPCW4RYE9Cq6TKw+KrVXUYxSQ5F1zwbn/HmpUdHK/dbtXNbviZH7VbweawWox+Mjt+VVT+Uv7I/E/wAe6lDDeLl7t+M8UTdbi2uQDuskJjPqNcTkA/wmureUOyQJoiPvgQPVeTh1xdjrqBxO+m4lcol3bNFBBHr7JmDxyysxAbUO7IqoNgwBBfcDbPnFMXa6AfhnZk57iPfv7V+0tGRIecGi9cZ4NHJGSihJkBaGVBho3G6lSN+oGR41Q0VdLBKHBxtfMcVPmgZIwiynW3OPEp4o+ztorclF1vcFmJbSNWiJCNI1ZxrYHzFampx2miNmdI9Wnj8XVVFQSPzOS5C+4mxJHEUyOoW1j0j0ILFv91QncoZG2JhsDxJ+F3GHNP60f8UvkOZrayvF/dXsZPX39aN8Mr8fKRDyigdlI0t8x8+S5vw6QfSb+Sn2XMHB5GEdxbRWsp+pdW6ID92TBjb0w2fSrqCpinF43A9ihPjcw2cLJh/7H8NYZ+g2hB3yIIt/XIWuy8KJN7OuGMci0RD5xFoj+MbKa8ua1ws4XX6CRmFDn9nijJtry7hPgGcTIP4Zgx/BhUKXDKST6ox3Zell2bUyt0cfVVF3wHiNu2sxQXirka4f0UoBxq7khKtnSuwcZwNtqrKjAbsLYZCBlkcxle3hc7jqVKjr7G72jtCXYlikEqQajI0wkuLeX9HKF94xhXAwCxzvsdbjO+ajmaaGRgqhs7DC1jgLgHQOO+4bllmLNNsl02GPaeazubkb7a28e7M5q4w880TGNo44SX7+Ms5VkAAUnuhWYk+J04zvVYeapIJGh4c99m9G9g0EOJJIGZIFhuF72UoF8r2mxAGee82t5XK8WfGpJy4t7K6l7NzG5AjUBhjK5aQb4IPwIrtDgNRKwPDm2Oep+F4fXxtJaQV44jwK/uSrDhzxyJvHMbqKN4z5o0Zdh8CMHyq1ocIqaZ202UDqtcHuuPlRJ6uKUWLU0cEk44kQW4ispXH1+3dCRtjWFhKluu4wPTz0QVcnSiKk514w1pZTzJvIF0xDrmRyEjGPEa2HyzXlzg0Fx0C/QCTYJAjaOwt44zqdtkVVGp5pDudI6szMST8d6+fhk2I1JLRmTfqA/haDaZTxAHcr3gvJDTlZuKYY9UtFOYo/Edr/AOPIPM90b4B61saHDYaQdEXdxOvdw+73VNPUvlOenBPiKAAAAANgB4egqxUdKPMnN0sNz9GtYEmdYxJKzylFTUSI12RiWIDHG2wHnUKtr4qQAyXz4LtDA+YkN3Kpk5o4o3urYxDzLSyn8B2Y/nVc/HowOjG891vcqSMPfvcFDm+mz7T8Qk0/YtlWAfDUNUn+4VXz8oJ/0MDe25+FIZh7P1OuvnD+B28DF44x2h6yNl3OeuXclj+NUtRXVFR/1Hk9W7w0U2OCOP6QrGoq7LJ+beZ5Ll2RGKwA4AB9/wDebzB8B06eNfUsEwOKijD3i8hzJO7qHC286nsyWRxDEHzPLWmzR5pl9mLoLeQAjX2hLDxA0rpPw67/ABrO8sGymqjNjs7Nh23N+/RWeCObzLhvuuHFue+yuiIgJYVUKd8ZbJJZW323A6b4+dd6LkqJqIGYlkhNx1DcCPPiL9y8VGMc3PZmbR69S8X3tFGkiGEhj4uRgeuB734ivdPyOs8GaS7eAGvfuXmXHBs/2259aZeWONLcwK2odoqgSDbII6nHkeoP/Ss5jOGSUdU5ob0Sejwsd3aNFZ0VU2eIOvmNVlnELrs7qWS3cqO0Yoynw1E7EdR+Yr6ZTQ87RRx1LbnZbcHjb1WUmlLKhzojvOi0zk3jxu4Trx2sZAfHjn3Wx4ZwfmDXznH8JFBONj6HZjqtqO7LuK1GHVn4mPpfUNVdzwq6lXVWU7FWAIPxB2NUbXuYdppsepTyARYqsh4CsJzaSz2pznEMhCE+sT6o/wDaKtoMbq48idrt+dVDkoYXZ2t2KdFxnikY7tzaz/8AnQlG/wBULhc+un5Vbx8oD/8AsiPd/wDPdRHYf+1y7vzlxJVYm0tZCoJxHcOCcDOAGi6n41KGPU1wHBwvxH8rkaCW2RBTtwXiaXVvFPH7kqB19MjOD6jofUVdKEofMfLFteqBMhDr+rlQ6ZIz5xuN1+HQ+INeXMa8bLhcda/QSDcJFuhcWEqxXhDxOdMN0BgMfCOYDaOTyPut4YORWSxTBObBlg03jh2dX32W1LW7XRk14qXy9cG24oo/w75CrDymiGpG9NUWseuhal8nanajdCf05jsP8+q5YjFZweN60itIq1FERREhe2K/WG2tmkOI/pkZf4IssoA8zqRdqi1rHvp3sZqRbxyXWEgSAnQKVyNy46n6beL/AMzIMRxnpbRnpGP8w9Xbz2Gw380NEykiDG67zxP3ov2eZ0rtopzqYuK4X12kMbyyHSkal2PkFBJP4CiLDuMcVeOzluJO7c8QcvjxRWGEXwPchCr6E1Q0cX9RxbaObIvUaeJz6wFOnf8AhaT/ALnffp5rOcVv7lZq613gUFtY2qEui6lDO5I75Izt4kDoAK+V4k+sxOtc1rXHZJAHAde4X1JPothTNhpYASRnmTx+9yUuaedGmBit8pEdmbozjy/dX+Z9NxWowbk0ylImqLOfuG4fJ8hu4qorsVMvQiyHHeVN4Lz6iQiO4SRnUaQyYOodATqYYP4561Fr+Sr5Kky0zmgE3s6+R6rA5eFtF2psYa2IMlBuMrhIQrarPoxRF9oiKIvmKIvtETLyXzBFZmUyK7awuNAB6as5yw8x/Os9ygwmbEWxtiLRsk3vffbgDwVphtbHTbW2DnbReOI83zvcieM6Ao0qnUFepDjoc+Pyx0Br3S8nqaOj/DSjavmTob9XC27vvqQvybE5XT86zK2Vurr7U8cA5vguQFYiKX7LHY/dbofh1rF4nydqqQlzBts4jUdo99PRXtJicU4scncD7JK5/wCFRwXAMWAJF1FBjunODgeAPX8a2PJqumqaS0tyWm1zvHyNPDeqTFoGRS3Zvzso3JnFfo10pJwj9x/geh+TYOfLNSMeoPxlG5o+pvSHaN3eLjtsuWG1PMzi+hyK2T2d3XYz3Ni3u5+lW/3HP6VBttplyceUgqkweq/EUwvq3I92nl7qyrIublPA5p9q0UVR+IWMc8bxTIHjkGllboR/78fCiLIOKQy2F5ZWsrFwLyFrSZuskRbsnjc+MkayYJ+sCpwN6qY8PEFbz0Q6LgQRwOvnb7upbqjnIdh2oWz1bKIiiIoirONcEjujAZRkW8wnVfAsqSKufgX1fFRRFZ0RFESN7TLvtOwsF/7w3aT+kEZDMDvtrfQnqC1QMTqvw1M5410HafjXuXemi5yQDcsc564r29ywU9yL9GvxHvn8dvgoqx5O0H4WiaXDpP6R79B3DzJULFKjnZyBo3L5S9V8q1fMURfaIiiIoiKIvhNEVvzBwFrTs9bq3aAkac7Yx1z8arMNxSOu29hpGybZqbV0TqbZub3VTVmoSKIiiIoi+URAFERRFpXCeNsbe3vlyZbF8TDqWiICzeWcxkP95PSsE+L+nYqY9GS5jv8Ag3HYQtMx/wCJpA/9TdfvzW4xSBlDKQVYAgjoQdwRV6oK90RVnHeCR3QiEg3hmjnjbxVo3DbfEAqfRjRFZ0RFERREURFERRFj015JczcQuI8fSNRt4o2OlokjyE1AjKFmLyYPmN/LM4pNGa6JlRcRDM5a8e7QHfqrOlY7mHuj+orJp4WRijqVZTggjBHxr6HHI2Roew3B0IWWexzHFrhYrxXteUURFERREURfKIryWY2sKLHtNPH2jyeKo2QqIfq5AySN9wM7VUsj/G1DnSfRG7ZDdxcLEuPGxyaNBYnVWBd+Gja1v1OFyeo6Ae6ZueeIvA1sVwVaNg6MMq47ndYHw/nWd5PUkdSycOuCH3BGRBzzB+wd6s8TndCYyN4zB0OiTuOWixyDs8iORFljBOSFYZ0n4HI+VaugnfLERJ9TSWm2hLTr3ix71S1UTWPu3QgEd/wq+pqjIoiKIiiIoiKInb2a202uRtGbd10uW6Ejpj7XUg+G59Kx3K6an5pjC7+6DcW1tvvw3EbzZXuCxy7RNugQtS9lN+XtHgyXW0laCOTqrxjePDYwSqnQQM40etSqWV0sLXuFiRmvyVoa8gaJ1ruuaKIiiIoiKIiiIoiKIlXnDlL6SRcWzCG9jHck+rIP/CnA96M+fVTuPIx6mmjqIzHIMvTrC6RSujdtNWc8V4WvEY2JTsL2A6JEbqrDfQ5HvIequPAgjxFUFFXTYLUczLnEfu46+I3+BU+op466Labk4fdis0miZGKsCGUkEHwI2Ir6Kx7XtD2m4OYKyzmlpLTqF5r0vKKInXlDlGG5hE0rP7xGlSANvM4J/KshjvKCooqjmImt0BubnXvCvcPw2KeISPJTZbcpWadIFP3izf1EistLyixGTWUjsAHoLq3ZhtM3Rnjmp8HCoE9yGJfhGo/IVBfiNXJ9crz/ALj8ru2nibo0DuCRuK8LKypiITNAugwnrJCCTHJH4sQp0tjJDKNiDW3o69skDjzmwJDtB40a+w2mu3C5G0L2BB1BCo56ctkFm7Wzlbi3cR6HgepTOaZxdKixQEYXLTTKUWBdsglsDVtv16bZPSHg8T6F73zy6nJjCHF53Gwztw067DXtWuFQ0NYzvdkG/wA/YurjlzhilWdkyhVI4hIu5SMEByCNi7MzY8itVOL18geI2Ps4FznbJy2nn6bjXZAAvxuptJA0t2iMrAC43Df35lTpeXrRutvF8kA/LFQI8Zr2aTO7zf1uuzqKndqweCq7rkSzf3VeM+auT/Xqqyh5V4hH9Ra7tHxZRZMIpnaAjsPzdZvxuyEE8kQJIRsAnqa+h0FSammZMRYuF1mKqIRSuYNyhVLXBFETHydy0bt9b5EKHvY6ufsjy9T/ANcjP49jQoI9hmcjtOocT7Df3Kzw6g/EO2nfSPPqWicI4Q3EmMUeYuGwnRIyd03BXYwxEe7EOjuPe3UeJrPYXhrifxVTm85i/qevhw7dLaqqQBzUeQC1CztUiRY4lVEQaVVRgADoAB0rQquXaiIoiKIiiIoiKIiiIoiKIkP2j8P7Bk4jGN4sR3QH14ScayAN2iY6gfs6xmq/E6IVUBb+oZjt/nRSKaYxPB3b1nHtL4SAUuUHvdyTHnjut+AIz6LXPkjiBc11I8/TmOzeO4595X5jVMARM3fkfb77Ei1tFQIoiueEcz3NsmiNl0ZzpZQdz136/wA6qa7BKOsfzkrTtaXBI/jyU6nxCaBuyw5K3g9odwPfjiYegZT/AFH8qqZOR9Gfoe8eB9vdTG45MPqaPNTofaR9u3+ayf2K/wB6hScjB+ibxb77XspDcdG9nn/Cm2/NdrePHC8Dks3dLBSFPmCGyp9RvUWTAK7Do31EUwsBna+Y4WtY9hyXdmI09S4Ruabn74qx4rHbWcfbSJJIFYAanaUqd8Fe1chfiN6r6GSuxKQwRva24JNgGXG++y257DkpNQIKZvOPBNu/1KqJvaNF9SBz95gv5Zq0ZyMlP1ygdgJ9woTscjH0tKhS+0eQ+7Ag+85b8gKmx8jYB9crj2AD5XB2Ou/SweKgS8/XZ6dkv3UP/qY1Nj5KYe3XaPafgBR3YzUHSwS3eXTyu0khy7HLHAGT8BtWgghZDGI4xZoyCrJJHSOL3alcq6rwutnbNK6Rp7zsFHxJxv6VymmbDG6V+jQSe5e4ozI8MbqclrUvDyFtuHWxKtPlWcdUiUap5emA5zgfvOK+aUDX4lXOqZtBn/6jsHt1rWzkU0AiZ2fJWrcPso4IkiiUJHGoVVHgBsP/AJrYKnUiiIoiKIiiIoiKIiiIoiKIiiKPxGzWaKSJxlJEZGHowKn+RoixSTM3BVL51LCuSeuYyAc+vdP41k8PPMY4AN7iP/IH5VrUjnKE34eizWvpiySKIiiIoiKIrflH9tg+/wD2NVeNf4+b/SVNw78yztT77Rv2M/fX+9Yfkn+f/wBp9loMY/LHtCyuvpiySKIiiIoiKImP2fQBr1CfqKzfy0/3qg5TylmHPA3kDzv7Kzwhm1Ug8ASta5IiD8Su5D1hghiX07QySP8AjpT8BVFyfj2aXa4k/Cs8QdeW3ALQKvFBRREURFERREURFERREURFERRFzuZgiM7bKqlj8AMmiLDdfZ8EUt1eFT85GB/9WaytCDNjotucf/5B+FaVB5ugPZ6rOK+lLJooiKIiiIoiuOT/ANtg+/8A2NVWN/4+b/SpuHfmWdqffaL+xN99fzrD8k/8h/tctDjH5Y9oWVV9NWRRREURFERREx+z6fTeoPtqy/yLf2qg5Txl+HPI3Fp87e6s8Ifs1IHEFa3yI2niN8hO8kNvKo+HbRsf5LVHgD9qktwJHv7qyxAWm7k/1dqEiiIoiKIiiIoiKIiiIoiKIiiJT9p94VsHhU/pLtltU2z+s2c/KPW3yrlPMIYnSHcCV7jYXuDRvWY+0q6EcMNumwJ1Y8lQYUfif9tU3JCnL5pKl24W7zmfTzUrGpQ2NsQ3+335LPK3yzSKIiiIoiKIrnk39tg+9/Y1VY5/j5v9KnYb+ZYn32ifsTffT86w3JT/ACA/0uWgxf8ALHtCymvpyyKKIiiIoiKIpPDLswzRyj6jBtvEA7j5jIqPVU4qIHwn9QI8R7LrBLzUjX8CtjhuhBf2VyCOzl1Wrn0l0tEfQdoij+OvnfJ6UxyyQPyOveMj99S1OIN2mtkH3dajWsVSiiIoiKIiiIoiKIiiIoiKIiiLOOY7n6TxPSN47BNPjgzSgE+h0RYHoZD61neUNVsxCEauzPYPk+iscOiu4vO5ZDzdxL6RdSODlV7ifBfEehOT861mCUX4SiZGR0j0j2n4Fh3KkxGfnpyRoMh3Knq2UFFERREURFEV1yZ+2wfeP9LVU47/AI6bs9wp2G/mmfe5PvtD/Yn+8n9QrDclf8iP9LvRaHF/yx7vVZRX09ZBFERREURFERRFpHLbfTeGvblsSRjQreKkd6FxjcYIH+g184x2I0GJioaOi7pezh36961WHyCopObOoy+PvqWucocZ+mWcM5GHZdMi/ZkUlJF+Tg/LFaZrg4Bw0KriCDYq5r9X4iiIoiKIiiIoiKIiiIoig8b4mlrby3EnuRIzn1wM4Hqeg+NEWPXty9pw95JNrm4Jdz0/Sy5Zv9A2H3BWVo4/6pi1zmxufc3TxPqVazv/AAlJ1n1Px7LMK+lLJL7REURFERREURXXJX7dB94/0tVRj3+Om7PcKfhn5pn3uT97Qv2F/vJ/UKw3JX/It7Hei0GLflXd3qsnr6gsgiiIoiKIiiIoiZOQeJ9jdKpPcm7h+P1D+O38RrP8paH8TRFw+pnSHZv8s+4Kzwmo5qcNOjsvhavyPc/R76e2O0dyv0qLy1jCXC/E/o3+bVS4FVc7TbB1Zl3bvjuVlXxbElxoVoVXShIoiKIiiIoiKIiiIoiKIkb2mT9obSzHSaXtZf8Ay4MPg+jSmMfjVditRzFK9w1OQ7/jVSKWPblA71lftL4jrnWEHaJcn7zYP8lx+JrrySo+apTOdXnyGXrfyXHGp9qURjd7qJw/lB7i1SeFgXOoNG22cEgaT0zjGx/GpdVygipKx1PO0huVnDPUbx8eC4xYY6aASxnPPJUF5aSRMUkRkYeDDHzHmPUVeQTxTs24nBw4jNV8kT43bLxYrjXVc0URFERRFd8k/t0HxP8AQ1U+P/46bsHqFPwz80zv9E/e0H9hk+8n9S1huS3+Rb2O9FocW/Ku7vVZNX1FY9FERREURfKIr3gnKlxc4IXRGfrvsCP3R1b8vWqbEcepKK7XO2nftbme86D16lPpcNmnztYcT9/wofHLEW1w8SMT2ZGG6HOlSTt03NS8PqTV0rJnNttA5a7yPRcaqIQTFjTpZaPLxXNva8QX3rZ1lfH2d4rlR6aC5/hFYGlZ/T8VfTnQkjuObfYd60srvxFKJBrr8rZVYEZG4O4NaxVK+0RFERREURFERREURFEWZ8Tm7Xil3Ifdt447ZT8QZ5T6e+g/h9BWX5RSFxjhb2+w91aYc2208rFuJXZmlklP12Lb+AJ2HyG3yr6DS04p4WQj9IA8PlZieUyyOed5Wg+zG81QSR53R9XyYbfzDfjWD5YU5bUMm3ObbvB+CFosElvE5nA+qa76xjmXTKiuvkwzj1HiD6isxTVc1M/bhcWnq9+PeraWFko2Xi4Sbxj2fIctbyaPHTJuPk3UD4g1r6Dlc+4ZUsv1t1/8dD3EdipanBWnpROt1HTxSDcwlGKkqcHGVYMD8CNjW3ikEjA8Ai/EEHwOazz2bDi0+Wa510XlFEV5yR+3QfFv6Hqn5Qf42XsH/IKfhf5pnf6FP3tA/YZPin9a1huS/wDkmdjv+JWhxb8q7u9VktfUVj0URFEV9y5yu93uJI0UddwzD10A5A+JFUmK43Hh+TmOcT1Wb/5HLwurCjw91TntADxPgtA4PyjbW+CF7Rx9aTfHwHQfhn1rC1/KKtq7t2tlvBuXidfbqWip8NghzAueJV8TVEBfIKesO4xd9tPLJ4O7EfDPd/livtFFB+Hpo4v2tA77Z+awtTJzkrn8SU7ezmUTW89s+6+R+zICrD+R/wBVYzldCYqiKpbqcu9puPXyV7g0m3E6I7vdat7NrxpeG22v341MD5Oe9ExiJJ8c6c/Ortjw9ocNCLqI4FpIKZq9L8RREURFERREURFERRFi9xcEW3EZs7y3FyQf4zCn4Kqj5VmZm8/jcTDuLfLpKzYdiic7qPwsqr6Msorvk/i/0a5VmOI37j+gPRvkcH4Zqnx3D/xtG5jR0h0h2jd3i47bKfh1TzE4J0ORWw18lstkk32hcLuJVDxszRKO/EPx14Hv/A9MbdTjX8lq6jhfzUrQHnRx9Or0OhztemxennkbtMN2jUe/X7LNK+hrLr7REURXnI/7dB8W/oeqblD/AI2XsH/IKwwv80zv9Cn7n/8AYZfin9a1huS/+SZ2O/4laHFfyru71CyWvqSxyKIiiKw4Fw+aeVVt8hxvrBI0D7RYdPzNQMRq6amgLqixacra36rb/TipVJBLLIBFrx4LZ7WNlRVdtbAAFiANR8TgbCvkM72Pkc5jdkE5DW3etqwFrQHG54qh574v2FsVB/STZRfQfXb5Db4kVecmsPNVVh7h0WZnt/SPHPsBUDFKnmYSBq7L5WTV9RWPTX7NZtN2V8HjYfMFWH5Gsxysi26Da/a4HxuPdW+CvtORxC132YtpF9F9i8Zh6CRIpP6mY/Oo2FPL6OMnhbwy9lJqm2mcE61YKOiiIoiKIiiIoiKIiiLB7zP/AAibz7WXP/5T5rO03/5A2/3/AG1Pnv8A042++ks6r6EswiiK/n5mkeyW3JOpXXDDxQZIU+obTv5AfOkjwWKPEDVtAsQcuDjqe8Xv1k8crF2IPdTCE6gjPqHwmTlPnUNiK6bDdFlPRvR/I/vdD448c7jfJktJnoxcb27x/p6urUbrjIWdBiod/bmOfH5UzmXkqOcmSAiOU7kfVf4490+o/DxqJhPKaWltFUXcwb/1D57Dn17l2rcKZN048neRWd8S4XNbtpmRkPgT0PwI2PyrfUlbBVs24Xhw8x2jULOTU0sJs8WUSpS4Jl9ntoz3isB3YgzMfipUD4kn+RrPcqKhsWHuYdXkAeIJ8h6K0wiMuqA4aC/wn7nC0aWzmRBlsBgB46WDEDzOAaw2AVDYMQje82FyPEEepWhxCMyUzmt1+M1jdfWlil9Aov0C6aOA8kzz4aXMMfqO8fgp6fE/gazeJcpqalBbF039Wg7T7DyVrSYTLLnJ0R5p5lmteGw42UeCjd5D5+ZPqdht0rFsjrsaqLnPr0a0fe7U9avXOp6GK2nqUgTc2yyXcc7kqkbbIvQKdmH7zFcjJ/lW5jwCCGhfTMF3OGbjvO7sAOg9Ss+7E5H1DZHZAHQcN6ruP8Xe6maRth0Rfsr4D4+JPmTVhhuHx0NOIWdpPE7z8dSi1dS6okLz3dirqnqMmDkHP06L4Pn/AEP/AHqi5S2/pkn+3/kFY4Vf8U3v9Ctk9nP7TxLy7aL/APRHmqfBfyLO/wD5FWNb/wBd3d6BPNWqiooiKIiiIoiKIiiIoixie1JtuI2+O9HPcgD4sZo/xDLWYnd+HxqKQ6Et8+iVZsHOUTmjgflZRX0dZRfaIiiIoivuA82T2uFB7SMfUbw+6eq/DcelUmJYDS113EbL/wBw9xv9etWNLiUsGWo4H2TtY842dwuiXuZ2KygFT891x8cVjqjk5iNI7bg6Vt7DY+GvhdXkWJ0042X5dR0+FLflWxkwwhUg7gozKD8NDAVFGP4pD0DIQR+4AnzF12OH0knS2R3fwrSwsIoV0xIqL1wo6+p8SfU1V1NXPVP25nFx6/bcO5SooWRDZYLBSajrqqa85Ws5WLPCuo7kqWXPmSEIBPrVvBj2IQs2GSmw4gH1BKhSYfTSHaczPw9Fzf6BY7kRRNjyy+PTq5FdW/1bFMgXuHg32avJ/CUmeQPn8pe4x7Quq2yfxyf2Uf3Pyq+oOSABDqt3+1vufgd6rajG90I7z8JHvLt5XLyMXY9ST/L0HoNq2cEEcDBHE0Bo3D781RSSvkdtPNyuNdVzRREURNns0ty10zY2SM7+pIA/ln8Ky/K2YMoQz9zh5XPwrjBWXnLuAWuezFdS3svhJdsq+ojSOLP+pWHyrhhcZZRxg8L+OfupFU7amcfvJOtT1HRREURFERREURFERRFm/MNv9H4oxP6u+jDA/wCbENLr6aotB9dDVnOUNOXRtmb+nI9h08D6qyw6Sziw71jnMXDDbXEkeO6DlPVTuvx8viDWzwutFZSsm3kZ9o1+ewhZ+tpzBMWbt3Yq2rBRUURFERREURWXBeOzWrZibu+KHdW+I8D6jBqvr8Lpq5mzM3PcRqO/2OSlU1ZLTm7Dlw3LT+XOZYrsYXuygZaMnf4qfrD1/HFfNsWwSfD3XObDo4eh4HyO5aqjr46kZZHgriWVUUsxCqoySTgAeZPhVRHG6RwYwXJ0AUxzg0XOiz3mTnpmzHa5VehkI7x+6D7o9Tv8K32E8lmRgS1mbv27h28ezTtWdrcYLuhBpx+EkuxJJJJJ3JO5PqT41sQA0WGioiSTcr5X6vxFERREURFEWicox/Q7GW6cd5xqVfFgO7Eo9WY7eeoV8+5RTGtr2Ukejcj2nN3gAPArT4ZH+HpjK7f9ha9yVwg2llBC+8irqlOc5kcl5Dnx77NWga0NAA0Cgk3Nyruv1fiKIiiIoiKIiiIoiKIqTm/gAvbcxhuzlVhJDIBkxyLurb9R1UjxVmFeJI2yNLHC4K/WuLTcLKeNcN+no0bqIb+22eM/2P1o26q/r8aztDUyYJUlklzE/f79o3jf4KwqIWV0V25PCzi6tnjYpIpVl2II3H/vzr6DFNHMwSRkEHeFmZI3RuLXCxXKui8IoiKIiiIoi9wTMjBkJVlOQQcEH0rxJG2RpY8XB1BXpj3MdtNNirXjfMs90qrIQFUDIXYMftN5n06CqzD8FpaFznxDM7znYcB1eZ3lTKnEJahoa7QcN6p6tlBRREURFERREURMfKfLDXLCSUFbddyx2146hfTzbw38emfxvHGUTDHGbynQcOs+w39itKDD3Tnbfk31Wncq8N+nzxz4xY2rZhGMC4lXYOP8qP6pHVt9wtUeD4c6EGab63cdR/J3/wD1WVZUB/QZoFplXigooiKIiiIoiKIiiIoiKIiiKh5n5VhvdLEtFPH+rniIDp46TnZ0PijZByeh3rnLCyVpZILgr0x7mG7TmkPjvALpBpvLMXkY2E9qO+B+9ESJFPiezLD8qpRhtVSOL6GUjqOnwe8d6mmpimFp2X60pycH4SzEG4eBh1SRuzI+ImQGuhxvGYcnwtd12J/4ut5Ln/T6F5uHEd/yFNtuX+EqNTXCOPNrhAP9hWokvKDF35NZsnqafe67Mw2ibmTftPxZRubeUV0iezUFdILIm4Ixs6ee3UePXzqwwLlE5zvw9Yc75OOXcfbwUbEMMFucgHcPZIdbVZ9faIiiIoiKIiiKfwThEl1II4x6sx6KPM/9PGoOIYhDQwmWU9g3k8B95KTS0r6h+y3/AOLQZ+W+GxqkUrIrhdi0uh282I1DO/pt0rAt5QYo+R0sd9knTZuB1aX889VpDh1I1oY7XtsVU3HL3ClO96F9O3i/LSTU9nKLFiMoAf8Aa7/2Ud2F0Y/WfEfCl8J4RaMR9DtLi9bwbQez/ieTRFj13r06oxqrFnOEY6sj7u8wvxsVDDoNo9f3ZPHD+R5rgq3EXVYhuLSAnSfITyYBkA+woVdh1rvRYTDTHbPSdxPt93XmarfJloOCfoowoCqAFUAAAYAA2AAHQVaKKvVERREURFERREURReJyyrE7QRrLKBlUZ9Ab01aWxt6fh1oiy8c0cTml7GaZbCbciEW4ZmA8UklZklGOpQfhVRiOIT0uYiu3jfLwspdPTsly2s+CnxX/ABWLdbyOf9y4gVQfQPBpK/HSarYuUmf9yPLqPsflSn4b+13imXlnnBLlzBNGbe6Az2TkEOPF4XG0i/gRvkCtDTVUVQzbjNx96qukidGbOCZqkLmiiLnPAjjDqrDyYA/nRFX/APZyzzn6Lb58+xTP9NESnxfkuS2Jl4ZjRks9mxwhzuTbsf1LZz3T3Dn6uKq8QwqKrF9Hcfnj6qVT1T4stRwSFxTl+G+1yW36G4U/pYZBoIbykTqjeo2P86jUONVOGOFPWguZudqR2cR1ajyXuooIqoc5CbO4JFvbOSFykqlGHUH8x5j1G1beCoinYJInBzTvH35arPSxPidsvFiuNdlzRREURMXLnKUtzh2/Rw9dZG7D9weP3jt8elUOK8oKehuxvSk4Dd2n217NVZ0eGST9J2TfvRPfALJ5gbfhSqkSnEl441ID0Oj/AOok/wBo2yfCsxHQVOIS/iK4nqbplwtuHmd+eat3TxU7ObgHf96p94RyRZQIQ0Kzu51SSzqsjyHpliw2HkowB4CtFHG2NoawWAVc5xcblWttwa2j/VwQp92NV/IV7X4p1ERRFwv72OGNpZXVI0GWZjgAetESJc843l1+xRpBB4TXClncfaSEEaVPUFzkj6oqlrMcggOw3pHq08VNhoXyC5yCrrriHEIVMsnFNKruxe2g0D0OAG/3Z6VXxcoJpHhrYr33Am/opD8PY1ty6yveRuP8RuWP0i2T6P8AVuMPCX220wvqY5PiSoxuM1ponPcwF7bHhe/mqx4ANmm6dq6LyiiIoiKIs95/45ZXCPaKslzcIcqbZQTbyDOlzKSEjYEYI1Z8CN6jVU8ETDzxAB47+7eukUb3HoDNReEPMYYzcKFm098KcjPmMefXHhnFfO6gRiR3NG7dy0UZdsjb1Xni3DVnUAko6HXFIuzRuOjKf7eI2rrSVclLIJGd44rzNC2Vuy5W/BOfolt3/wCIMsVzbkJIo37Ut+rkgUbuJMHugZBDA9M19Ap6qOeIStOXpxv2LPyROY/YOq5p7RiHVp7OaC1Y4M0jIWQn3TJEmSieBYtscZHjXGLEqWWXmmPufvevbqaVrdojJO5uECa9S6MatWRjHXOemMeNTlwXm0u45VDxOsiHoyMGB+Y2oi7URLvNHKMN5iQEw3SDEdxGBqHjpcHaVM/UbbrjGc1ymgjmZsSC4Xpj3MN2nNZ/xi2wwtuKxKrMcQzr+rlP+W/WKTzjbrjbUDWbfS1mFvM1I4lu8a+I3jr1HVqrISw1TebmGf3okvmPk2W3y8eZYhvkDvL94DqPUfMCtNhXKOCstHJ0H8Nx7D7HPhdVFZhUkPSZm3zCoeHWEk7hIkLMfLwHmT0A9TV3VVUNLGZJnAD7049ir4YJJnbLBcp6sOWbayUS3jB3JAVMEgseionWVvl8ts1hq3lBV17+YogWt4/q7z+kdmfXuWhp8NhphtzG58v5TpwrlSe+w98Ggtvq2gPfkHgbhl90Y37JT4947YqTh+Dx03Tf0n8dw7PnXsXmorHS5DILQba3SNFSNVRFAVVUABQOgAGwHpVwoa60RR47+JnMayIZF3ZAwLD4rnIoiqOauaI7IKoUzXEu0UCnBfzZjvoQeLnYep2rlNMyFhfIbAL2xjnu2W6qv4Rz5E8iw3cT2kre52jK0bnfupKp06tvdbSdxgVypq2CpH9p1/XwXqWF8f1BLd9fnik3asD9Bhb/AJdD/jsNvpDj7OfcB+8eoqixvFC29PEc959vnwU6ipb/ANx/crKsordUU82i9SW7t5ZbSEBouyAkAlPWWWPOo6BsuA2Nz16abApqSEEvdZ545Zduiq65kzzkOiFp/BeMwXcYltpVkQ7ZXwPkwO6t+6QDWsVSp9ERREURIPtR5hEXY2nbi3FxqaaUsFKxJjKoSdndiFBG4AaolbNJFCXRNLnaADP7susDGvfZxsEu8L4nCsapZWtzJEPdMFtJo+OpgFOfPJz61kzg9fUO25NTxPxfwVt+MgjGy3yU6x4xHJIYiskUwXV2U0bRvp6agGHeGfEZqFV4dUUovIMuIzC7xVMcuTTmrAmoK7pI5f4gs90tzdR6HlGizJwUUDOpM+E+rVkH4CryrhdDAYYTcNzfxPA2/bpa3aVAieHybbxrpw/+p3ZQQQQCDsQfHzBqjBINwp5F0pWHDu2mlt9btw+2cYt2IKGYgMyjxMaAg9mdtTHyrRT4rUMo2NJ6bs779nQd5zz4daro6WMzEgZD1Vs3BjA/b8PZbafbIUfopQN9E0Y2IOT3hhhnINRaHGZoHWkJc3r17j7adi6z0TJB0cimE+0y2jtJJrgGKeEhJLfIL6zkqEJwGRgCwfpgE+BFbWGdkzBIw3BVK9jmO2XaquTmDikwEiyWkKtusaxtNsemqTtFDH1UAVQzcomMeWtjJtxy8rKczDnObcu910PNmpTb8Zt4RBLhe3TLQkk7CVX70G+MMSQCeoxmrGixSCq6LTZ3A+3FR5qWSLM6LjxPgFzw/vQa7qz8UzqmgH7njPGOmPfAx72KhYjgjJrvh6LuG4/H32rtT1zmdF+YVTw/iMcp7PhUSTyyYdindjj1fXncDu+Pc944IxVbFhtbWPAqXENblnmewfOnapT6mGEf2gLnPL3V+LK14TpuLx2u7+UlYgFBbON0to+kSAe85Pj3m3ArTRQwUUXRs1o1PyfvqVW58kz88yubcwcVl7w+i2qnomhp2HozakXP3R86p5uUcTXWjYXDjp8qYzDnkdI28134Rz80dzHacR7FXm/VTRNhWPQLJGxLRE9AclSdtqtKDEGVjC5oItx9ios9OYTYlROM8wy8RYx2sjRWSkh502e4I2Kwn6kQPWQbtjA2yTDxTF2039uPN/kP56vHr70tGZek7T1VZNyvAsYFsi280fehljUBkYdCW6uD0IOcjrWap8VqY5hI5xPEHTw0HUrKSkjczZAsvHKR7WNriUs91IzLcO+CwdCVaMY2VFI7qjbGK6YxUSyz2cejkW20sRcHtXmjja1lxrvUzmRrcW7i6GqJu6VxksT7qoBuXz0xvneodGJueBhycM78ON+riu02xsHb0VZyXfSkPbzIQ1uEAJKk6GyY1k07CQIBkDzFScShjBE0ZyffxGpF9xOi5Uz3ZscNPsd6Yp5lRS7sFVRlmJwAPMmq5jHPcGtFyVKJAFyqyLjhdQ8VpeyRkZEiWz6WB6FcgMw9QKt24BWEXIA6r/YUI18IO9VF3zJBazfS4H7G4TBngkVomuI895WSQLqkAyUYZORjcbVZ4Y2tpJBFK0lh77eGg4+KjVJglbtsIuO662yKQMoZTkMAQfMHcGtMqxe6IiiKLNw2F5BK8UbSKNKuyKWAznAYjIGd8URSqIqTmzlxL6IKWMc0Z1wTKO9E/mPtKejKdmHyI8SRtkaWPFwV6a4tNxqkXh3EX7Rra6URXcYyyD3ZF8JYSffjOPipyD0rCYlhj6R9xmw6H2P3n5K9pqpsosdVScasUt3k7UZsbpgZPD6PMekoP1VY4yfqtg9DXSmmfM1ux/1WDL/ubw6yOG8LzKwMJv8ASfI8fveunL3M2YpVlbtGhV2SUKQLmNCR2keR3jqGltORq6E5pW4a5rmPa3Za+2R/STu7OHnokNSCC0m5b5o5O4pEkUUEmuO4k1SMJo2j7R2Ot9BYAPgtjbfAFecRp5HPdKyxYLDokGwGQvbTRftPI0NDXZE555dqa6qVMS7xa2Q8RsmZQW7O43xucCMAHzADNt+8asad7hRSgHK7Pf4CiyNBmYeo+y9y8uLFl7WZ7XqSq4aL1JjfKr/Dpr8ZWulsyVgk8drxGZ77r9MAbmw7Pp4L5NBf6SjfRLhGGkhhJEWB6gjvqc/KjX0dw5u2wjhZ3wUIm0OyR4fKmcq8d4jZQi3ezWeNCRERdAMkf1YzrTv6egO22B4VposdpdkB7jfjb/6qx9DLfIeas4OcLlNXZcJVCzF2/wCZiUMx6s2lTknzxmupx2iH6j4FePwM3BLOniMlxLcyQ2/bSd1S8zERRD3YkCx9M5JORqJztVNiNfTVZAL3bI3ADXvPsptPTyRAkAX4k/wuv0S6lOmW9SPI3S2QK3yaRnYfICoJ5qJu22BxHF97eAAHmu9nvNi8dg/m6h81cDgh4ddaE3ZNTOxLO5BBUs7ZY7+uK90NXNLWRbR0OQGQHGw0XmeFjIXWCbI4woCqAABgADAAGwAHgKqSS43KmAWFguHEL+OCMyTOERepP5DxJ9BvXuGF8zwyMXJXl72sF3FLfBuKot1dNpljgkRbjVLG0YDKNEpGoDOV7NvxqzqKdzoIxcFwJbkQTY5jTvCjRyASOOYBzzFu32VcvHO2maVlzchuys7RgQyalDCeVSARqQ6tXQLsDk1LkoXU7BEcm22nv4/9o+NSc7WXETiQ7YzOgHufvJNPCbJbOAmSQFsmSeVsDUx3Zj4AeAHgABVPPK6plGw3LRoG4bh8qZGwRMzPWSpfLPBm4lItzOhWxQ6oInGDcsOk0gPSIdUQ+97x2wDrsJwoUreck+s+XV8nuHXUVdVzp2W/T6rS6ulCXC9so5lKSxpIh6q6hgfiGGKIukUYVQqgKqgAADAAGwAA6ACiL3REURFERREURVfH+X7e9QJcRh9J1IwJVkO26OpDKdh0O/jX45ocLEZL9BIzCX4vZtbZ/TT3dxGP8KabKeY1BFUuPvk+tRo6KnjdtsYAexdHTyOFi4qy5q5WS6gRIsQzW/etpFGBEQMacD/DYd1l6EeGwrtNEyVhjeLgrwx5Y4OGqQZbuC4ikhvgsMsRxPHIwUxsNw6MT7p95XHhWHmo6mhqP7YJ4EC9xwI9Qrxk0U8fSUPgHMYH6OZy8evs4LsqwjmI+oXIC9oNxkHDY23rpWYXLzYnYwi+reHZ1dWoXmGqbtc2434HipnMzdlLa3J9yF2SQ/ZSVdOs+gcJmotEOcZJANXAEdZab27xddZ+i5r9w9/sKZzHvbSDbvgIPLvsEH517wfKtjd+27v/ABBPsvyszhcOOXjkuM4lNxbiTszpLuCmR0Qp0P3/ADqRH+HFHO6HazDG9K2919R/p4Lw7nOdYHW3nLst7rxY2Uc/avMoZxLIm5OYwpITQeseU0vkYJ1Zr9qKqak5qOnNmljHZfqLhd1/3Z3bY3AtZeY4mS7TpMzcjstpbhlY5cbqJO5kgsiwMuqXoSP0g7OfSxzgbgK1TI2thq6oRnYszUX6J22XA35ZtXNzi6KLaF7nxydb5Uj/AIa3ZXQ0COOWMqsQOdJ0uGbbZS2QMD7OfGoxrWOqKYh225jgS4i1+kCBxNrHM8bbl05lwjkFrAjIdxz4Z+ykcHGBGcW6BlBAQbnIBGDt+Vc8R6Re0GVxBObvpyOfH1XqnyDTZouNyjc5OHiS1G8ly6pgeCBg0rn90ID8yKiYcNh5nOjAT32s0d5XSpN2iPefsq04rxSO3XVIfeOlFUZaRjsERRuzE+AqNTUstQ/YjFz6dq6SStjbdxS7we6jnnaW7dUuIiRHayd024+0VfBaQjBL4wAQBVpW001KzmY2mx1d+7qy0HVv3qLDIyV224i+4cPvimDgPDP+KSiRxnh8L5XPS6kU7fehQ/JmHiBVxg2F8wOelHSOg4D5PlpxUOsqucOw3T1TpzDyrbXhVpVZZUGEmiYxyKPIOu5G57pyN+lXkkbJG7LwCOvNQWuLTcFVdj7O7VXV53nuyh1ILmTUqnz7NVVCfVgfyrlDSQQ5xsA7F7fK9/1G6b6kLmiiIoiKIiiIoiKIiiIoiKIiiIoir+IcEtp2V57eGV091pI1crvnYsCRvvRFIvLGKWMxSxo8bDBRlBUjwGDtREoTezO3wViuLuGIjT2Syh0x0wBMjkDHgDioklDTvftuYL630PkurZ5GiwOShH2eT2yBLG61ooGIbxdYyMY0yRhWQbdNLAHoB0qPU4TBO7bza7i3L7910iq5IxbUdaWePcelsm1XVvCzICNUUrMQDjUBriXAOB4+AqrPJ54aWMlyNsrcL237rndvUsYiL3LUsXHtIspCWe0ckjDZK94DoG+0PQ5rpDhddC3YjmsBp1dnDuXl1XC43LF3f2qWzac20ncOpd12OCMj5Ej51HbgNS3a2ZB0hY65i9/ZezXxm126KZZe0uOdtEdu2T9twB/JW/KvLOTct784B3FfpxJv7Uz8G5Zu5gGgjsLRD9dVaVx8F0Rr+Jq0GFSP/MTveOFz7kqN+La3/psAVzF7LohIZfpt72zKFdw0W4znCgxHQufqjbYVNOH0xjEewNkbvv3XD8RJtF18yr7gPJtpaP2qK0k+MdtM5kkxvsC3uDc7KBUiOJkTdlgAHVkubnucbuN1ZcT4NbXOPpEEU2Onaxq+PhqBxXReVMijCgKoAUDAAGAANgAB0FEXqiIoiKIiiIoiKIiiL//Z"/>
          <p:cNvSpPr>
            <a:spLocks noChangeAspect="1" noChangeArrowheads="1"/>
          </p:cNvSpPr>
          <p:nvPr/>
        </p:nvSpPr>
        <p:spPr bwMode="auto">
          <a:xfrm>
            <a:off x="155575" y="-2819400"/>
            <a:ext cx="5248275" cy="5886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976" name="AutoShape 16" descr="data:image/jpeg;base64,/9j/4AAQSkZJRgABAQAAAQABAAD/2wCEAAkGBxMSEhUUEhQWFhQVGB4XFxgXGBwcIBkfHx4YGhkaGR4aHiggGR0lHB8cITEhJSorLi4uGx8zODMtNygtMCsBCgoKDg0OGxAQGywmICQtLCw3Miw3MS4vMjcsLC8sLTQ0LTQsNCw3Niw0LCwsLywyLDQsLDQsLCwsNCwsLzQsLP/AABEIAO4A1AMBEQACEQEDEQH/xAAbAAACAwEBAQAAAAAAAAAAAAAABgQFBwMCAf/EAEgQAAIBAwIDBQQGCAQDBwUAAAECAwAEERIhBQYxEyJBUWEHMnGBFEJScpGxIzM0YoKhssFDY5KiFSTRFkRTc8Lw8VSDlLPD/8QAGwEBAAMBAQEBAAAAAAAAAAAAAAQFBgMCBwH/xAA/EQABAwIDAwsCBQMDBQADAAABAAIDBBEFITESQVEGEyJhcYGRobHB0TLwFDRCUuEVIzVygrIzYpLS8TZDov/aAAwDAQACEQMRAD8A3GiIoiKIiiIoiKIiiIoi8yyBQWYgKoySTgADckk9BRElXftDVyRYW8l1g47UnsoepBxI4y+MfUUg+dQanEqamykdnwGZ++1d4qaST6Qqy54zxSQEvcW1qv8AlRGQgerzHTn+Cql/KEOOzBGSev4F/VS24dYXe6yq9fbFtfFLmUoCziO4WMKB1JEAXHwJrjNiOKANvFs7RsLgi5OmvwvbKalN7Ovbr+FEu7GyCCWTt5UZS2pnuZQANyW7xC/xY6HyNcWT4pLKYdsBwIFiWNNzpbj3X3cV7MdKxofYkHPefHh3rivC+HKcLbSIxGe5HOGx0z3O9XoHEgNoTNte31stfhmbIRTXsWHwPwrS04SjKGhnvYgegFxcIdjjdZGz+I3qM/F66F+y9zTbhskeLcvNdBRwPFwCPEeq7Wl9dhitvxUyMnvJMkM2PvaAjj8asP61WRND54bNOhsWg9hNwo/4KF52WPzHYVaQc38Qi/X2sNwud2tnMb48+zlyCfQP/wBKlwY/SvyfdvbmPL4XF9BK3TNM3LnNNte6hEzLKn6yGRSkiZx7yt4b+8Mj1q5ZI2Ru0wgjqUJzS02IV3XtfiKIiiIoiKIiiIoiKIiiIoiKIiiIoiKIiiIJoijy30S+9Ig+LAfmaIkj2pcetWsJUFzAzBo2aITR6pEWRGkQDVlsoDt49PGucrXOjcGmxINl6YQHAnRR42DxgxMNLLlGXcYI7pHgRjFfNfok/uDQ5jvzC0ureil+CLsxG8sIIyqNIsxkDlyqKzBwNY1EHxI8K0kspmL44ZSDYkNLNgt2QXEAg5GwI4Heq5rdgNc9t9BcG975XN9c/BfZf1U9ugBLXJjwdhiTTM/ToNDvXhljUQ1b9BEH333Zdg79prV6dcRuiG91u49I+RK9XUEqx3URTKzRSSR9mGIDFSHTp1LEOPMs/lXmOWnklp52usWPY121YEgG7Xa7gNk8AG31X69sjWSMI1BItxtmO/XvK9XzETgsbhB2KgNFEz76nyDiNwCNuuOtflPZ1M5rRG48442e4NysLEdNuuaSX525Lh0RmBfeeoqXfMWs30NIxKEaipWQjOGIUKpDYzjAHhiodK1rMRaJWtGYyBu29ss7kWva+Z33XaQl1Odkk5bxY9eVh6KDx69gSCNoDGWjKvEI8HCJgyEaei9nqU+HeA6kVPwulqpKl7agOAcC121fMuybrv2rEdl9AuFTLE2IFlrixFuA17rX9FI4FYsgQOsyOiDUxl1JIcYJ06zgk7+6tR8Tq2yFzmOY5ribDZs5o3Z7I00+orpTRFtg4EEDjcHz9l7ueIwRcTse0lihZDI7vI6piPQ66SWIyGcrgfuk+FSuTbJNp7v06d/8D1XDEi2wG9aXBxq2f3LiFvuyKfyNatVSmRyq3ukH4HNEXuiIoiKIiiIoiKIiiIoiKIonE+Jw20ZknkSKMdWdgo+G/U+nWiJOuufpZciwtWdfCe5JhjPkVXBlcfwr8arKnF6WDIuueAz/AI81JipJZNBbtVTfXd+yu9xxBokClmW1iRAoAJJDOJJDt6/Kqn+vzTSCOCMXJsLnUnTgPNTPwDGNLpHZDgq+94agKq8t5cO+Sqtdy7gY1Mf0igKMj8QAN64RYjXTBz3SBjW6m286ACxJJscuo3suj6aFlgGkk9fmq+bg1kqys1mDLEoJWVy2Qc6WDktlTg79djkV7a6slljAnux5I2gNCNQW5ZjLK9swQV5LYWtddmbdx9b5qRDwW3R0SawtV7TIRkAkGoAtpbXGpGVBIO/Q9Nsx3SvkjdJBUPOzYkO6JsTa4s517EgHTXeugY1rg18bc9LZ9fALrwOKJ0idYLOMSKG0oBqGRnGNI3r1Xxcy6RhdM4tJFz9ORtfU5JAQ4NNmi/iuH0teGSCOVgLKUnsmJ3gbdjGR1MZ3KkdDsfA1G5s17Ntg/uN1/wC4aX7ePHVe9oU7rH6Tp1dXYiK8Rm1WljLJvqV5MwxgnOWUS7g7ndU8a7vln2NionAFrECznEDcSNewuXgNZtXjYTvzyHdf2CuOWuH39/CZVntrYa3jKCJ5XVkYowcl0XOR4DoRVpBgNM5jXFznAi/AZ5/eaiyV8ocRYBXSciXP1uJy/wAMEAHyypP86mDBKIfo8z8rh+Nn/d6L0eQ5vDiVx84rc/8A86/f6LRfs8z8p+Nn/d6fC5NyTfL7nEVb0ltVP843TH4VyfgNG7QEdhPvdem18w1N0ptd3Ky3EL2kNwInEcr27BdTaVcgJL7xXIyNXXzqprKVlLI1oncCBcXubbtRpv3KZDM6VpJYDxt9+693vOkMaHKSLOcBIJUMbMxOANTdzGTuwJAG/lmvjwuV7tQW73A3AHZr2CykOqmgaG/A5KZwfgYVWe5CS3Ep1SsVBUfZRAeiKNh57nxrjUVe0Q2G7WNyHHtPWf4XuOGwu/MnVVcltalFZrS0Bkmkj1PGqqAjyKuTpJLMFG22ST8Kt2wzCRzRLIQ1jHWabuO01pNhfQbWZzsPFRC5myCWtzcRc5DInzyXtuAWekdrYwhjKsY0AYbVjDqcA4wckYzlSN+p487O555mdxAYX56i1+iRc53HmD1L3sRgdJgvcDLr3qevK9qm6LJEAP8ADnmQD5K4AqKzGK64AffuB9l0NHBqQullayaRJbcQvFVhlcy9sp+U6t/aprsarad5jmaLjW4z8iuIooJG7TDkrK35h4pBjWIL1B127CU/1Rsfkv8A0n0/KKF2UrS3szHz5FR5MOePpN/JMHA+eLW4cRMWt7g9IbgaGb7hyUk/gJ+VXsM8czdqNwI6lBexzDZwsmauq8IoiKIvMsgUFmICgZJJwAB1JJ6CiJF4lz285KcMRZADhrqXIhXBwezA707DB6YXp3jVdW4pBS5ON3cBr38FIgpXy6acVSx8HGvt7l3u7gDaSXHd9Ik2SIHyUD1NZOqxWerdsl2y07t3edT95K3ipI4he1yon/GZD2L6ogJmULDuXKk4ZixIwyDcjTgaSMkkVL/pkTedi2XksBJfo0EC4FrG4dkAdq5uDYC65ipcdl1wNq2W/rz6t+XVde0hk7eaFXVI2xLumokPlXVcnSO+pY5B98V5dLD+GiqXtLnN6GthdubScr6EAWI+lAx/OOjBABz0vrr1ai+h1Xmzt5UEThGdoBJbspIBdNS6XUtgFiEQ7kDvNvkV6qZqeR0kZcGtkLZAdQ11jdpAuQOk4ZAkWGVikbHtDXWuW3b2i+RG7cF7u7GWdZ2K9mzw9lGrEE57x1OUyBuRgAnoT44HinrKekdEwO2g1+24gG2gFgDY6XuSBw3XSSJ8oeSLXFh/K6vreSNrgwxLExcKspYsxVkGSyJpADNtvk46Y3jh8EUL2U+05zwG3LQ0AXDjYBzrkkDhYXXSz3OaZLADPI3ztbgOKruEzpbpGjPZDQApcTDUQNid0G+PWp1dI2qfJI3nulc22cs9B9Ry7lwgBia1p2Mt9/4XjjE1lNKsy38MU8alFdZYW2Jzgq+R18Rg+tQqdtVGwxuhc5pN7WcPMLtIYnO2g8AjrCiNzHMpCxXdpdOeiJDKXb4CBn/KpMeGtmNuZkb3i3mAuTqksH1tP31ErSPZjw24htpHuoxFLcztOYh/hgrGgB9To1emrB3zWspoBBE2IG9slUyP23l3FNdxOqKXdlVVGWZiAAPMk7AV3XhQOG8xWlwxS3uYJWG5WOVGOPPCnOPWiKzoixPjrXvD7m5Vkijt5Z5J0uZEldG7Vi5U9lshXOnvlemRtVBieGCaTniHOy0bYadvsFPpqksbsZDtuoU9zFcqUueK25iYYaOIRJn+KRnb8MGqhrJIHbUNM7aG87R8gAFMLmyCz5BbqsPW6ZLTjNmFVEuYCqgKMTIdgMDfVk7VWyUtSXFzo3XOeh+FJbLEBYOHiocRCooimgkHf1xs4CvrfXnIDEEbjoQcn0qyfOySVzpGPZ9NnNF3DZbs2tcXB11BFgo7WFrQGkHW4Ohub9fovkfD5I1iKIGVZmlMUTDSgMbIEjL6QRqOrw3J2FdXVsExkDnkExhm08G7ukHEu2do3sNnebWuSvPMvZskC42ibDdkRle3buUi/Es4VBGUTGqQSkDVg4EWULDBxliMjGBvqOI9L+HoyZXv2naN2M7ZZuztpezQbZ3P6V0k5yYBobYam/plfXf1Zb1CiZ2gNvnTJJcSRnSc6FLNK5BwOkZwDgblamvbGypFXq1kbHZi1yGhjbi51cLkXOQK4AuMRi0JcRluzJPl7KVw7ijFYgxXuQl7hj9Ur3Pll1c5/wAs1Gq8PaHyloPSeGsA37XS8gWj/cF1iqCQ0HcCXd2XrfwXvt4rpRFcQEdoNSpKoIYYzlSMgMB4bMN9ts1HlpJaQmSCQODTYlp0OmYOdidDm08dy9slZMA17SL52P35aqXYXd7Y/qHN1bj/ALvO/fUb/qZjufDuyZGBsRVrRcoP01I7x7j48FEnw/fH4J05b5qtr0MImKyp+shkGmSPp7ynw3HeGVPnWljkbI0OYbg8FWOaWmxV3Xtfiyrj/BOMXUpa7ghngByltFc6IxvkGQPGDMw294hevdGaiVcM8rNmJ+z3XPjfLwuusL2NN3NuuoN6gGrhlwAB0je3fHoAstZp/J2ovcPae2/wVZjEY+BXzg/FluBJiOSMxuY3EgAIZfeXZiDg7H1qorKN9I/YeRfXJTIZmyjaauKcLjRrgusXYy4kbUBs24fVkYK7Btz1LVKfiMskcIY5wkZdosTp+m2euo0zAC5Np2tc8kDZdn37/nxXHhUzTYXh1s9wFyondisSgnvKJpMs4BA7qBhsOm1WDMLrKsl07tkGxIsBcgWvsiwv1nPMqO6qhiyYLkZfZV/bclXku9zeiIeMdpGBj/7swYn5KtWkOBUkf1AuPWfYWUR9dK7Q2U9PZvYkfphPOfOa4lbPxUMF+WMVZR00Mf0MA7AFGdK92pKmw8i8MXpY238UKN/UDXdeFG4ta8GsV1Tw2UI6gdjGGb7qqupz6AGl0VDNzFG+1jwtCPCW4RYE9Cq6TKw+KrVXUYxSQ5F1zwbn/HmpUdHK/dbtXNbviZH7VbweawWox+Mjt+VVT+Uv7I/E/wAe6lDDeLl7t+M8UTdbi2uQDuskJjPqNcTkA/wmureUOyQJoiPvgQPVeTh1xdjrqBxO+m4lcol3bNFBBHr7JmDxyysxAbUO7IqoNgwBBfcDbPnFMXa6AfhnZk57iPfv7V+0tGRIecGi9cZ4NHJGSihJkBaGVBho3G6lSN+oGR41Q0VdLBKHBxtfMcVPmgZIwiynW3OPEp4o+ztorclF1vcFmJbSNWiJCNI1ZxrYHzFampx2miNmdI9Wnj8XVVFQSPzOS5C+4mxJHEUyOoW1j0j0ILFv91QncoZG2JhsDxJ+F3GHNP60f8UvkOZrayvF/dXsZPX39aN8Mr8fKRDyigdlI0t8x8+S5vw6QfSb+Sn2XMHB5GEdxbRWsp+pdW6ID92TBjb0w2fSrqCpinF43A9ihPjcw2cLJh/7H8NYZ+g2hB3yIIt/XIWuy8KJN7OuGMci0RD5xFoj+MbKa8ua1ws4XX6CRmFDn9nijJtry7hPgGcTIP4Zgx/BhUKXDKST6ox3Zell2bUyt0cfVVF3wHiNu2sxQXirka4f0UoBxq7khKtnSuwcZwNtqrKjAbsLYZCBlkcxle3hc7jqVKjr7G72jtCXYlikEqQajI0wkuLeX9HKF94xhXAwCxzvsdbjO+ajmaaGRgqhs7DC1jgLgHQOO+4bllmLNNsl02GPaeazubkb7a28e7M5q4w880TGNo44SX7+Ms5VkAAUnuhWYk+J04zvVYeapIJGh4c99m9G9g0EOJJIGZIFhuF72UoF8r2mxAGee82t5XK8WfGpJy4t7K6l7NzG5AjUBhjK5aQb4IPwIrtDgNRKwPDm2Oep+F4fXxtJaQV44jwK/uSrDhzxyJvHMbqKN4z5o0Zdh8CMHyq1ocIqaZ202UDqtcHuuPlRJ6uKUWLU0cEk44kQW4ispXH1+3dCRtjWFhKluu4wPTz0QVcnSiKk514w1pZTzJvIF0xDrmRyEjGPEa2HyzXlzg0Fx0C/QCTYJAjaOwt44zqdtkVVGp5pDudI6szMST8d6+fhk2I1JLRmTfqA/haDaZTxAHcr3gvJDTlZuKYY9UtFOYo/Edr/AOPIPM90b4B61saHDYaQdEXdxOvdw+73VNPUvlOenBPiKAAAAANgB4egqxUdKPMnN0sNz9GtYEmdYxJKzylFTUSI12RiWIDHG2wHnUKtr4qQAyXz4LtDA+YkN3Kpk5o4o3urYxDzLSyn8B2Y/nVc/HowOjG891vcqSMPfvcFDm+mz7T8Qk0/YtlWAfDUNUn+4VXz8oJ/0MDe25+FIZh7P1OuvnD+B28DF44x2h6yNl3OeuXclj+NUtRXVFR/1Hk9W7w0U2OCOP6QrGoq7LJ+beZ5Ll2RGKwA4AB9/wDebzB8B06eNfUsEwOKijD3i8hzJO7qHC286nsyWRxDEHzPLWmzR5pl9mLoLeQAjX2hLDxA0rpPw67/ABrO8sGymqjNjs7Nh23N+/RWeCObzLhvuuHFue+yuiIgJYVUKd8ZbJJZW323A6b4+dd6LkqJqIGYlkhNx1DcCPPiL9y8VGMc3PZmbR69S8X3tFGkiGEhj4uRgeuB734ivdPyOs8GaS7eAGvfuXmXHBs/2259aZeWONLcwK2odoqgSDbII6nHkeoP/Ss5jOGSUdU5ob0Sejwsd3aNFZ0VU2eIOvmNVlnELrs7qWS3cqO0Yoynw1E7EdR+Yr6ZTQ87RRx1LbnZbcHjb1WUmlLKhzojvOi0zk3jxu4Trx2sZAfHjn3Wx4ZwfmDXznH8JFBONj6HZjqtqO7LuK1GHVn4mPpfUNVdzwq6lXVWU7FWAIPxB2NUbXuYdppsepTyARYqsh4CsJzaSz2pznEMhCE+sT6o/wDaKtoMbq48idrt+dVDkoYXZ2t2KdFxnikY7tzaz/8AnQlG/wBULhc+un5Vbx8oD/8AsiPd/wDPdRHYf+1y7vzlxJVYm0tZCoJxHcOCcDOAGi6n41KGPU1wHBwvxH8rkaCW2RBTtwXiaXVvFPH7kqB19MjOD6jofUVdKEofMfLFteqBMhDr+rlQ6ZIz5xuN1+HQ+INeXMa8bLhcda/QSDcJFuhcWEqxXhDxOdMN0BgMfCOYDaOTyPut4YORWSxTBObBlg03jh2dX32W1LW7XRk14qXy9cG24oo/w75CrDymiGpG9NUWseuhal8nanajdCf05jsP8+q5YjFZweN60itIq1FERREhe2K/WG2tmkOI/pkZf4IssoA8zqRdqi1rHvp3sZqRbxyXWEgSAnQKVyNy46n6beL/AMzIMRxnpbRnpGP8w9Xbz2Gw380NEykiDG67zxP3ov2eZ0rtopzqYuK4X12kMbyyHSkal2PkFBJP4CiLDuMcVeOzluJO7c8QcvjxRWGEXwPchCr6E1Q0cX9RxbaObIvUaeJz6wFOnf8AhaT/ALnffp5rOcVv7lZq613gUFtY2qEui6lDO5I75Izt4kDoAK+V4k+sxOtc1rXHZJAHAde4X1JPothTNhpYASRnmTx+9yUuaedGmBit8pEdmbozjy/dX+Z9NxWowbk0ylImqLOfuG4fJ8hu4qorsVMvQiyHHeVN4Lz6iQiO4SRnUaQyYOodATqYYP4561Fr+Sr5Kky0zmgE3s6+R6rA5eFtF2psYa2IMlBuMrhIQrarPoxRF9oiKIvmKIvtETLyXzBFZmUyK7awuNAB6as5yw8x/Os9ygwmbEWxtiLRsk3vffbgDwVphtbHTbW2DnbReOI83zvcieM6Ao0qnUFepDjoc+Pyx0Br3S8nqaOj/DSjavmTob9XC27vvqQvybE5XT86zK2Vurr7U8cA5vguQFYiKX7LHY/dbofh1rF4nydqqQlzBts4jUdo99PRXtJicU4scncD7JK5/wCFRwXAMWAJF1FBjunODgeAPX8a2PJqumqaS0tyWm1zvHyNPDeqTFoGRS3Zvzso3JnFfo10pJwj9x/geh+TYOfLNSMeoPxlG5o+pvSHaN3eLjtsuWG1PMzi+hyK2T2d3XYz3Ni3u5+lW/3HP6VBttplyceUgqkweq/EUwvq3I92nl7qyrIublPA5p9q0UVR+IWMc8bxTIHjkGllboR/78fCiLIOKQy2F5ZWsrFwLyFrSZuskRbsnjc+MkayYJ+sCpwN6qY8PEFbz0Q6LgQRwOvnb7upbqjnIdh2oWz1bKIiiIoirONcEjujAZRkW8wnVfAsqSKufgX1fFRRFZ0RFESN7TLvtOwsF/7w3aT+kEZDMDvtrfQnqC1QMTqvw1M5410HafjXuXemi5yQDcsc564r29ywU9yL9GvxHvn8dvgoqx5O0H4WiaXDpP6R79B3DzJULFKjnZyBo3L5S9V8q1fMURfaIiiIoiKIvhNEVvzBwFrTs9bq3aAkac7Yx1z8arMNxSOu29hpGybZqbV0TqbZub3VTVmoSKIiiIoi+URAFERRFpXCeNsbe3vlyZbF8TDqWiICzeWcxkP95PSsE+L+nYqY9GS5jv8Ag3HYQtMx/wCJpA/9TdfvzW4xSBlDKQVYAgjoQdwRV6oK90RVnHeCR3QiEg3hmjnjbxVo3DbfEAqfRjRFZ0RFERREURFERRFj015JczcQuI8fSNRt4o2OlokjyE1AjKFmLyYPmN/LM4pNGa6JlRcRDM5a8e7QHfqrOlY7mHuj+orJp4WRijqVZTggjBHxr6HHI2Roew3B0IWWexzHFrhYrxXteUURFERREURfKIryWY2sKLHtNPH2jyeKo2QqIfq5AySN9wM7VUsj/G1DnSfRG7ZDdxcLEuPGxyaNBYnVWBd+Gja1v1OFyeo6Ae6ZueeIvA1sVwVaNg6MMq47ndYHw/nWd5PUkdSycOuCH3BGRBzzB+wd6s8TndCYyN4zB0OiTuOWixyDs8iORFljBOSFYZ0n4HI+VaugnfLERJ9TSWm2hLTr3ix71S1UTWPu3QgEd/wq+pqjIoiKIiiIoiKInb2a202uRtGbd10uW6Ejpj7XUg+G59Kx3K6an5pjC7+6DcW1tvvw3EbzZXuCxy7RNugQtS9lN+XtHgyXW0laCOTqrxjePDYwSqnQQM40etSqWV0sLXuFiRmvyVoa8gaJ1ruuaKIiiIoiKIiiIoiKIlXnDlL6SRcWzCG9jHck+rIP/CnA96M+fVTuPIx6mmjqIzHIMvTrC6RSujdtNWc8V4WvEY2JTsL2A6JEbqrDfQ5HvIequPAgjxFUFFXTYLUczLnEfu46+I3+BU+op466Labk4fdis0miZGKsCGUkEHwI2Ir6Kx7XtD2m4OYKyzmlpLTqF5r0vKKInXlDlGG5hE0rP7xGlSANvM4J/KshjvKCooqjmImt0BubnXvCvcPw2KeISPJTZbcpWadIFP3izf1EistLyixGTWUjsAHoLq3ZhtM3Rnjmp8HCoE9yGJfhGo/IVBfiNXJ9crz/ALj8ru2nibo0DuCRuK8LKypiITNAugwnrJCCTHJH4sQp0tjJDKNiDW3o69skDjzmwJDtB40a+w2mu3C5G0L2BB1BCo56ctkFm7Wzlbi3cR6HgepTOaZxdKixQEYXLTTKUWBdsglsDVtv16bZPSHg8T6F73zy6nJjCHF53Gwztw067DXtWuFQ0NYzvdkG/wA/YurjlzhilWdkyhVI4hIu5SMEByCNi7MzY8itVOL18geI2Ps4FznbJy2nn6bjXZAAvxuptJA0t2iMrAC43Df35lTpeXrRutvF8kA/LFQI8Zr2aTO7zf1uuzqKndqweCq7rkSzf3VeM+auT/Xqqyh5V4hH9Ra7tHxZRZMIpnaAjsPzdZvxuyEE8kQJIRsAnqa+h0FSammZMRYuF1mKqIRSuYNyhVLXBFETHydy0bt9b5EKHvY6ufsjy9T/ANcjP49jQoI9hmcjtOocT7Df3Kzw6g/EO2nfSPPqWicI4Q3EmMUeYuGwnRIyd03BXYwxEe7EOjuPe3UeJrPYXhrifxVTm85i/qevhw7dLaqqQBzUeQC1CztUiRY4lVEQaVVRgADoAB0rQquXaiIoiKIiiIoiKIiiIoiKIkP2j8P7Bk4jGN4sR3QH14ScayAN2iY6gfs6xmq/E6IVUBb+oZjt/nRSKaYxPB3b1nHtL4SAUuUHvdyTHnjut+AIz6LXPkjiBc11I8/TmOzeO4595X5jVMARM3fkfb77Ei1tFQIoiueEcz3NsmiNl0ZzpZQdz136/wA6qa7BKOsfzkrTtaXBI/jyU6nxCaBuyw5K3g9odwPfjiYegZT/AFH8qqZOR9Gfoe8eB9vdTG45MPqaPNTofaR9u3+ayf2K/wB6hScjB+ibxb77XspDcdG9nn/Cm2/NdrePHC8Dks3dLBSFPmCGyp9RvUWTAK7Do31EUwsBna+Y4WtY9hyXdmI09S4Ruabn74qx4rHbWcfbSJJIFYAanaUqd8Fe1chfiN6r6GSuxKQwRva24JNgGXG++y257DkpNQIKZvOPBNu/1KqJvaNF9SBz95gv5Zq0ZyMlP1ygdgJ9woTscjH0tKhS+0eQ+7Ag+85b8gKmx8jYB9crj2AD5XB2Ou/SweKgS8/XZ6dkv3UP/qY1Nj5KYe3XaPafgBR3YzUHSwS3eXTyu0khy7HLHAGT8BtWgghZDGI4xZoyCrJJHSOL3alcq6rwutnbNK6Rp7zsFHxJxv6VymmbDG6V+jQSe5e4ozI8MbqclrUvDyFtuHWxKtPlWcdUiUap5emA5zgfvOK+aUDX4lXOqZtBn/6jsHt1rWzkU0AiZ2fJWrcPso4IkiiUJHGoVVHgBsP/AJrYKnUiiIoiKIiiIoiKIiiIoiKIiiKPxGzWaKSJxlJEZGHowKn+RoixSTM3BVL51LCuSeuYyAc+vdP41k8PPMY4AN7iP/IH5VrUjnKE34eizWvpiySKIiiIoiKIrflH9tg+/wD2NVeNf4+b/SVNw78yztT77Rv2M/fX+9Yfkn+f/wBp9loMY/LHtCyuvpiySKIiiIoiKImP2fQBr1CfqKzfy0/3qg5TylmHPA3kDzv7Kzwhm1Ug8ASta5IiD8Su5D1hghiX07QySP8AjpT8BVFyfj2aXa4k/Cs8QdeW3ALQKvFBRREURFERREURFERREURFERRFzuZgiM7bKqlj8AMmiLDdfZ8EUt1eFT85GB/9WaytCDNjotucf/5B+FaVB5ugPZ6rOK+lLJooiKIiiIoiuOT/ANtg+/8A2NVWN/4+b/SpuHfmWdqffaL+xN99fzrD8k/8h/tctDjH5Y9oWVV9NWRRREURFERREx+z6fTeoPtqy/yLf2qg5Txl+HPI3Fp87e6s8Ifs1IHEFa3yI2niN8hO8kNvKo+HbRsf5LVHgD9qktwJHv7qyxAWm7k/1dqEiiIoiKIiiIoiKIiiIoiKIiiJT9p94VsHhU/pLtltU2z+s2c/KPW3yrlPMIYnSHcCV7jYXuDRvWY+0q6EcMNumwJ1Y8lQYUfif9tU3JCnL5pKl24W7zmfTzUrGpQ2NsQ3+335LPK3yzSKIiiIoiKIrnk39tg+9/Y1VY5/j5v9KnYb+ZYn32ifsTffT86w3JT/ACA/0uWgxf8ALHtCymvpyyKKIiiIoiKIpPDLswzRyj6jBtvEA7j5jIqPVU4qIHwn9QI8R7LrBLzUjX8CtjhuhBf2VyCOzl1Wrn0l0tEfQdoij+OvnfJ6UxyyQPyOveMj99S1OIN2mtkH3dajWsVSiiIoiKIiiIoiKIiiIoiKIiiLOOY7n6TxPSN47BNPjgzSgE+h0RYHoZD61neUNVsxCEauzPYPk+iscOiu4vO5ZDzdxL6RdSODlV7ifBfEehOT861mCUX4SiZGR0j0j2n4Fh3KkxGfnpyRoMh3Knq2UFFERREURFEV1yZ+2wfeP9LVU47/AI6bs9wp2G/mmfe5PvtD/Yn+8n9QrDclf8iP9LvRaHF/yx7vVZRX09ZBFERREURFERRFpHLbfTeGvblsSRjQreKkd6FxjcYIH+g184x2I0GJioaOi7pezh36961WHyCopObOoy+PvqWucocZ+mWcM5GHZdMi/ZkUlJF+Tg/LFaZrg4Bw0KriCDYq5r9X4iiIoiKIiiIoiKIiiIoig8b4mlrby3EnuRIzn1wM4Hqeg+NEWPXty9pw95JNrm4Jdz0/Sy5Zv9A2H3BWVo4/6pi1zmxufc3TxPqVazv/AAlJ1n1Px7LMK+lLJL7REURFERREURXXJX7dB94/0tVRj3+Om7PcKfhn5pn3uT97Qv2F/vJ/UKw3JX/It7Hei0GLflXd3qsnr6gsgiiIoiKIiiIoiZOQeJ9jdKpPcm7h+P1D+O38RrP8paH8TRFw+pnSHZv8s+4Kzwmo5qcNOjsvhavyPc/R76e2O0dyv0qLy1jCXC/E/o3+bVS4FVc7TbB1Zl3bvjuVlXxbElxoVoVXShIoiKIiiIoiKIiiIoiKIkb2mT9obSzHSaXtZf8Ay4MPg+jSmMfjVditRzFK9w1OQ7/jVSKWPblA71lftL4jrnWEHaJcn7zYP8lx+JrrySo+apTOdXnyGXrfyXHGp9qURjd7qJw/lB7i1SeFgXOoNG22cEgaT0zjGx/GpdVygipKx1PO0huVnDPUbx8eC4xYY6aASxnPPJUF5aSRMUkRkYeDDHzHmPUVeQTxTs24nBw4jNV8kT43bLxYrjXVc0URFERRFd8k/t0HxP8AQ1U+P/46bsHqFPwz80zv9E/e0H9hk+8n9S1huS3+Rb2O9FocW/Ku7vVZNX1FY9FERREURfKIr3gnKlxc4IXRGfrvsCP3R1b8vWqbEcepKK7XO2nftbme86D16lPpcNmnztYcT9/wofHLEW1w8SMT2ZGG6HOlSTt03NS8PqTV0rJnNttA5a7yPRcaqIQTFjTpZaPLxXNva8QX3rZ1lfH2d4rlR6aC5/hFYGlZ/T8VfTnQkjuObfYd60srvxFKJBrr8rZVYEZG4O4NaxVK+0RFERREURFERREURFEWZ8Tm7Xil3Ifdt447ZT8QZ5T6e+g/h9BWX5RSFxjhb2+w91aYc2208rFuJXZmlklP12Lb+AJ2HyG3yr6DS04p4WQj9IA8PlZieUyyOed5Wg+zG81QSR53R9XyYbfzDfjWD5YU5bUMm3ObbvB+CFosElvE5nA+qa76xjmXTKiuvkwzj1HiD6isxTVc1M/bhcWnq9+PeraWFko2Xi4Sbxj2fIctbyaPHTJuPk3UD4g1r6Dlc+4ZUsv1t1/8dD3EdipanBWnpROt1HTxSDcwlGKkqcHGVYMD8CNjW3ikEjA8Ai/EEHwOazz2bDi0+Wa510XlFEV5yR+3QfFv6Hqn5Qf42XsH/IKfhf5pnf6FP3tA/YZPin9a1huS/wDkmdjv+JWhxb8q7u9VktfUVj0URFEV9y5yu93uJI0UddwzD10A5A+JFUmK43Hh+TmOcT1Wb/5HLwurCjw91TntADxPgtA4PyjbW+CF7Rx9aTfHwHQfhn1rC1/KKtq7t2tlvBuXidfbqWip8NghzAueJV8TVEBfIKesO4xd9tPLJ4O7EfDPd/livtFFB+Hpo4v2tA77Z+awtTJzkrn8SU7ezmUTW89s+6+R+zICrD+R/wBVYzldCYqiKpbqcu9puPXyV7g0m3E6I7vdat7NrxpeG22v341MD5Oe9ExiJJ8c6c/Ortjw9ocNCLqI4FpIKZq9L8RREURFERREURFERRFi9xcEW3EZs7y3FyQf4zCn4Kqj5VmZm8/jcTDuLfLpKzYdiic7qPwsqr6Msorvk/i/0a5VmOI37j+gPRvkcH4Zqnx3D/xtG5jR0h0h2jd3i47bKfh1TzE4J0ORWw18lstkk32hcLuJVDxszRKO/EPx14Hv/A9MbdTjX8lq6jhfzUrQHnRx9Or0OhztemxennkbtMN2jUe/X7LNK+hrLr7REURXnI/7dB8W/oeqblD/AI2XsH/IKwwv80zv9Cn7n/8AYZfin9a1huS/+SZ2O/4laHFfyru71CyWvqSxyKIiiKw4Fw+aeVVt8hxvrBI0D7RYdPzNQMRq6amgLqixacra36rb/TipVJBLLIBFrx4LZ7WNlRVdtbAAFiANR8TgbCvkM72Pkc5jdkE5DW3etqwFrQHG54qh574v2FsVB/STZRfQfXb5Db4kVecmsPNVVh7h0WZnt/SPHPsBUDFKnmYSBq7L5WTV9RWPTX7NZtN2V8HjYfMFWH5Gsxysi26Da/a4HxuPdW+CvtORxC132YtpF9F9i8Zh6CRIpP6mY/Oo2FPL6OMnhbwy9lJqm2mcE61YKOiiIoiKIiiIoiKIiiLB7zP/AAibz7WXP/5T5rO03/5A2/3/AG1Pnv8A042++ks6r6EswiiK/n5mkeyW3JOpXXDDxQZIU+obTv5AfOkjwWKPEDVtAsQcuDjqe8Xv1k8crF2IPdTCE6gjPqHwmTlPnUNiK6bDdFlPRvR/I/vdD448c7jfJktJnoxcb27x/p6urUbrjIWdBiod/bmOfH5UzmXkqOcmSAiOU7kfVf4490+o/DxqJhPKaWltFUXcwb/1D57Dn17l2rcKZN048neRWd8S4XNbtpmRkPgT0PwI2PyrfUlbBVs24Xhw8x2jULOTU0sJs8WUSpS4Jl9ntoz3isB3YgzMfipUD4kn+RrPcqKhsWHuYdXkAeIJ8h6K0wiMuqA4aC/wn7nC0aWzmRBlsBgB46WDEDzOAaw2AVDYMQje82FyPEEepWhxCMyUzmt1+M1jdfWlil9Aov0C6aOA8kzz4aXMMfqO8fgp6fE/gazeJcpqalBbF039Wg7T7DyVrSYTLLnJ0R5p5lmteGw42UeCjd5D5+ZPqdht0rFsjrsaqLnPr0a0fe7U9avXOp6GK2nqUgTc2yyXcc7kqkbbIvQKdmH7zFcjJ/lW5jwCCGhfTMF3OGbjvO7sAOg9Ss+7E5H1DZHZAHQcN6ruP8Xe6maRth0Rfsr4D4+JPmTVhhuHx0NOIWdpPE7z8dSi1dS6okLz3dirqnqMmDkHP06L4Pn/AEP/AHqi5S2/pkn+3/kFY4Vf8U3v9Ctk9nP7TxLy7aL/APRHmqfBfyLO/wD5FWNb/wBd3d6BPNWqiooiKIiiIoiKIiiIoixie1JtuI2+O9HPcgD4sZo/xDLWYnd+HxqKQ6Et8+iVZsHOUTmjgflZRX0dZRfaIiiIoivuA82T2uFB7SMfUbw+6eq/DcelUmJYDS113EbL/wBw9xv9etWNLiUsGWo4H2TtY842dwuiXuZ2KygFT891x8cVjqjk5iNI7bg6Vt7DY+GvhdXkWJ0042X5dR0+FLflWxkwwhUg7gozKD8NDAVFGP4pD0DIQR+4AnzF12OH0knS2R3fwrSwsIoV0xIqL1wo6+p8SfU1V1NXPVP25nFx6/bcO5SooWRDZYLBSajrqqa85Ws5WLPCuo7kqWXPmSEIBPrVvBj2IQs2GSmw4gH1BKhSYfTSHaczPw9Fzf6BY7kRRNjyy+PTq5FdW/1bFMgXuHg32avJ/CUmeQPn8pe4x7Quq2yfxyf2Uf3Pyq+oOSABDqt3+1vufgd6rajG90I7z8JHvLt5XLyMXY9ST/L0HoNq2cEEcDBHE0Bo3D781RSSvkdtPNyuNdVzRREURNns0ty10zY2SM7+pIA/ln8Ky/K2YMoQz9zh5XPwrjBWXnLuAWuezFdS3svhJdsq+ojSOLP+pWHyrhhcZZRxg8L+OfupFU7amcfvJOtT1HRREURFERREURFERRFm/MNv9H4oxP6u+jDA/wCbENLr6aotB9dDVnOUNOXRtmb+nI9h08D6qyw6Sziw71jnMXDDbXEkeO6DlPVTuvx8viDWzwutFZSsm3kZ9o1+ewhZ+tpzBMWbt3Yq2rBRUURFERREURWXBeOzWrZibu+KHdW+I8D6jBqvr8Lpq5mzM3PcRqO/2OSlU1ZLTm7Dlw3LT+XOZYrsYXuygZaMnf4qfrD1/HFfNsWwSfD3XObDo4eh4HyO5aqjr46kZZHgriWVUUsxCqoySTgAeZPhVRHG6RwYwXJ0AUxzg0XOiz3mTnpmzHa5VehkI7x+6D7o9Tv8K32E8lmRgS1mbv27h28ezTtWdrcYLuhBpx+EkuxJJJJJ3JO5PqT41sQA0WGioiSTcr5X6vxFERREURFEWicox/Q7GW6cd5xqVfFgO7Eo9WY7eeoV8+5RTGtr2Ukejcj2nN3gAPArT4ZH+HpjK7f9ha9yVwg2llBC+8irqlOc5kcl5Dnx77NWga0NAA0Cgk3Nyruv1fiKIiiIoiKIiiIoiKIqTm/gAvbcxhuzlVhJDIBkxyLurb9R1UjxVmFeJI2yNLHC4K/WuLTcLKeNcN+no0bqIb+22eM/2P1o26q/r8aztDUyYJUlklzE/f79o3jf4KwqIWV0V25PCzi6tnjYpIpVl2II3H/vzr6DFNHMwSRkEHeFmZI3RuLXCxXKui8IoiKIiiIoi9wTMjBkJVlOQQcEH0rxJG2RpY8XB1BXpj3MdtNNirXjfMs90qrIQFUDIXYMftN5n06CqzD8FpaFznxDM7znYcB1eZ3lTKnEJahoa7QcN6p6tlBRREURFERREURMfKfLDXLCSUFbddyx2146hfTzbw38emfxvHGUTDHGbynQcOs+w39itKDD3Tnbfk31Wncq8N+nzxz4xY2rZhGMC4lXYOP8qP6pHVt9wtUeD4c6EGab63cdR/J3/wD1WVZUB/QZoFplXigooiKIiiIoiKIiiIoiKIiiKh5n5VhvdLEtFPH+rniIDp46TnZ0PijZByeh3rnLCyVpZILgr0x7mG7TmkPjvALpBpvLMXkY2E9qO+B+9ESJFPiezLD8qpRhtVSOL6GUjqOnwe8d6mmpimFp2X60pycH4SzEG4eBh1SRuzI+ImQGuhxvGYcnwtd12J/4ut5Ln/T6F5uHEd/yFNtuX+EqNTXCOPNrhAP9hWokvKDF35NZsnqafe67Mw2ibmTftPxZRubeUV0iezUFdILIm4Ixs6ee3UePXzqwwLlE5zvw9Yc75OOXcfbwUbEMMFucgHcPZIdbVZ9faIiiIoiKIiiKfwThEl1II4x6sx6KPM/9PGoOIYhDQwmWU9g3k8B95KTS0r6h+y3/AOLQZ+W+GxqkUrIrhdi0uh282I1DO/pt0rAt5QYo+R0sd9knTZuB1aX889VpDh1I1oY7XtsVU3HL3ClO96F9O3i/LSTU9nKLFiMoAf8Aa7/2Ud2F0Y/WfEfCl8J4RaMR9DtLi9bwbQez/ieTRFj13r06oxqrFnOEY6sj7u8wvxsVDDoNo9f3ZPHD+R5rgq3EXVYhuLSAnSfITyYBkA+woVdh1rvRYTDTHbPSdxPt93XmarfJloOCfoowoCqAFUAAAYAA2AAHQVaKKvVERREURFERREURReJyyrE7QRrLKBlUZ9Ab01aWxt6fh1oiy8c0cTml7GaZbCbciEW4ZmA8UklZklGOpQfhVRiOIT0uYiu3jfLwspdPTsly2s+CnxX/ABWLdbyOf9y4gVQfQPBpK/HSarYuUmf9yPLqPsflSn4b+13imXlnnBLlzBNGbe6Az2TkEOPF4XG0i/gRvkCtDTVUVQzbjNx96qukidGbOCZqkLmiiLnPAjjDqrDyYA/nRFX/APZyzzn6Lb58+xTP9NESnxfkuS2Jl4ZjRks9mxwhzuTbsf1LZz3T3Dn6uKq8QwqKrF9Hcfnj6qVT1T4stRwSFxTl+G+1yW36G4U/pYZBoIbykTqjeo2P86jUONVOGOFPWguZudqR2cR1ajyXuooIqoc5CbO4JFvbOSFykqlGHUH8x5j1G1beCoinYJInBzTvH35arPSxPidsvFiuNdlzRREURMXLnKUtzh2/Rw9dZG7D9weP3jt8elUOK8oKehuxvSk4Dd2n217NVZ0eGST9J2TfvRPfALJ5gbfhSqkSnEl441ID0Oj/AOok/wBo2yfCsxHQVOIS/iK4nqbplwtuHmd+eat3TxU7ObgHf96p94RyRZQIQ0Kzu51SSzqsjyHpliw2HkowB4CtFHG2NoawWAVc5xcblWttwa2j/VwQp92NV/IV7X4p1ERRFwv72OGNpZXVI0GWZjgAetESJc843l1+xRpBB4TXClncfaSEEaVPUFzkj6oqlrMcggOw3pHq08VNhoXyC5yCrrriHEIVMsnFNKruxe2g0D0OAG/3Z6VXxcoJpHhrYr33Am/opD8PY1ty6yveRuP8RuWP0i2T6P8AVuMPCX220wvqY5PiSoxuM1ponPcwF7bHhe/mqx4ANmm6dq6LyiiIoiKIs95/45ZXCPaKslzcIcqbZQTbyDOlzKSEjYEYI1Z8CN6jVU8ETDzxAB47+7eukUb3HoDNReEPMYYzcKFm098KcjPmMefXHhnFfO6gRiR3NG7dy0UZdsjb1Xni3DVnUAko6HXFIuzRuOjKf7eI2rrSVclLIJGd44rzNC2Vuy5W/BOfolt3/wCIMsVzbkJIo37Ut+rkgUbuJMHugZBDA9M19Ap6qOeIStOXpxv2LPyROY/YOq5p7RiHVp7OaC1Y4M0jIWQn3TJEmSieBYtscZHjXGLEqWWXmmPufvevbqaVrdojJO5uECa9S6MatWRjHXOemMeNTlwXm0u45VDxOsiHoyMGB+Y2oi7URLvNHKMN5iQEw3SDEdxGBqHjpcHaVM/UbbrjGc1ymgjmZsSC4Xpj3MN2nNZ/xi2wwtuKxKrMcQzr+rlP+W/WKTzjbrjbUDWbfS1mFvM1I4lu8a+I3jr1HVqrISw1TebmGf3okvmPk2W3y8eZYhvkDvL94DqPUfMCtNhXKOCstHJ0H8Nx7D7HPhdVFZhUkPSZm3zCoeHWEk7hIkLMfLwHmT0A9TV3VVUNLGZJnAD7049ir4YJJnbLBcp6sOWbayUS3jB3JAVMEgseionWVvl8ts1hq3lBV17+YogWt4/q7z+kdmfXuWhp8NhphtzG58v5TpwrlSe+w98Ggtvq2gPfkHgbhl90Y37JT4947YqTh+Dx03Tf0n8dw7PnXsXmorHS5DILQba3SNFSNVRFAVVUABQOgAGwHpVwoa60RR47+JnMayIZF3ZAwLD4rnIoiqOauaI7IKoUzXEu0UCnBfzZjvoQeLnYep2rlNMyFhfIbAL2xjnu2W6qv4Rz5E8iw3cT2kre52jK0bnfupKp06tvdbSdxgVypq2CpH9p1/XwXqWF8f1BLd9fnik3asD9Bhb/AJdD/jsNvpDj7OfcB+8eoqixvFC29PEc959vnwU6ipb/ANx/crKsordUU82i9SW7t5ZbSEBouyAkAlPWWWPOo6BsuA2Nz16abApqSEEvdZ545Zduiq65kzzkOiFp/BeMwXcYltpVkQ7ZXwPkwO6t+6QDWsVSp9ERREURIPtR5hEXY2nbi3FxqaaUsFKxJjKoSdndiFBG4AaolbNJFCXRNLnaADP7susDGvfZxsEu8L4nCsapZWtzJEPdMFtJo+OpgFOfPJz61kzg9fUO25NTxPxfwVt+MgjGy3yU6x4xHJIYiskUwXV2U0bRvp6agGHeGfEZqFV4dUUovIMuIzC7xVMcuTTmrAmoK7pI5f4gs90tzdR6HlGizJwUUDOpM+E+rVkH4CryrhdDAYYTcNzfxPA2/bpa3aVAieHybbxrpw/+p3ZQQQQCDsQfHzBqjBINwp5F0pWHDu2mlt9btw+2cYt2IKGYgMyjxMaAg9mdtTHyrRT4rUMo2NJ6bs779nQd5zz4daro6WMzEgZD1Vs3BjA/b8PZbafbIUfopQN9E0Y2IOT3hhhnINRaHGZoHWkJc3r17j7adi6z0TJB0cimE+0y2jtJJrgGKeEhJLfIL6zkqEJwGRgCwfpgE+BFbWGdkzBIw3BVK9jmO2XaquTmDikwEiyWkKtusaxtNsemqTtFDH1UAVQzcomMeWtjJtxy8rKczDnObcu910PNmpTb8Zt4RBLhe3TLQkk7CVX70G+MMSQCeoxmrGixSCq6LTZ3A+3FR5qWSLM6LjxPgFzw/vQa7qz8UzqmgH7njPGOmPfAx72KhYjgjJrvh6LuG4/H32rtT1zmdF+YVTw/iMcp7PhUSTyyYdindjj1fXncDu+Pc944IxVbFhtbWPAqXENblnmewfOnapT6mGEf2gLnPL3V+LK14TpuLx2u7+UlYgFBbON0to+kSAe85Pj3m3ArTRQwUUXRs1o1PyfvqVW58kz88yubcwcVl7w+i2qnomhp2HozakXP3R86p5uUcTXWjYXDjp8qYzDnkdI28134Rz80dzHacR7FXm/VTRNhWPQLJGxLRE9AclSdtqtKDEGVjC5oItx9ios9OYTYlROM8wy8RYx2sjRWSkh502e4I2Kwn6kQPWQbtjA2yTDxTF2039uPN/kP56vHr70tGZek7T1VZNyvAsYFsi280fehljUBkYdCW6uD0IOcjrWap8VqY5hI5xPEHTw0HUrKSkjczZAsvHKR7WNriUs91IzLcO+CwdCVaMY2VFI7qjbGK6YxUSyz2cejkW20sRcHtXmjja1lxrvUzmRrcW7i6GqJu6VxksT7qoBuXz0xvneodGJueBhycM78ON+riu02xsHb0VZyXfSkPbzIQ1uEAJKk6GyY1k07CQIBkDzFScShjBE0ZyffxGpF9xOi5Uz3ZscNPsd6Yp5lRS7sFVRlmJwAPMmq5jHPcGtFyVKJAFyqyLjhdQ8VpeyRkZEiWz6WB6FcgMw9QKt24BWEXIA6r/YUI18IO9VF3zJBazfS4H7G4TBngkVomuI895WSQLqkAyUYZORjcbVZ4Y2tpJBFK0lh77eGg4+KjVJglbtsIuO662yKQMoZTkMAQfMHcGtMqxe6IiiKLNw2F5BK8UbSKNKuyKWAznAYjIGd8URSqIqTmzlxL6IKWMc0Z1wTKO9E/mPtKejKdmHyI8SRtkaWPFwV6a4tNxqkXh3EX7Rra6URXcYyyD3ZF8JYSffjOPipyD0rCYlhj6R9xmw6H2P3n5K9pqpsosdVScasUt3k7UZsbpgZPD6PMekoP1VY4yfqtg9DXSmmfM1ux/1WDL/ubw6yOG8LzKwMJv8ASfI8fveunL3M2YpVlbtGhV2SUKQLmNCR2keR3jqGltORq6E5pW4a5rmPa3Za+2R/STu7OHnokNSCC0m5b5o5O4pEkUUEmuO4k1SMJo2j7R2Ot9BYAPgtjbfAFecRp5HPdKyxYLDokGwGQvbTRftPI0NDXZE555dqa6qVMS7xa2Q8RsmZQW7O43xucCMAHzADNt+8asad7hRSgHK7Pf4CiyNBmYeo+y9y8uLFl7WZ7XqSq4aL1JjfKr/Dpr8ZWulsyVgk8drxGZ77r9MAbmw7Pp4L5NBf6SjfRLhGGkhhJEWB6gjvqc/KjX0dw5u2wjhZ3wUIm0OyR4fKmcq8d4jZQi3ezWeNCRERdAMkf1YzrTv6egO22B4VposdpdkB7jfjb/6qx9DLfIeas4OcLlNXZcJVCzF2/wCZiUMx6s2lTknzxmupx2iH6j4FePwM3BLOniMlxLcyQ2/bSd1S8zERRD3YkCx9M5JORqJztVNiNfTVZAL3bI3ADXvPsptPTyRAkAX4k/wuv0S6lOmW9SPI3S2QK3yaRnYfICoJ5qJu22BxHF97eAAHmu9nvNi8dg/m6h81cDgh4ddaE3ZNTOxLO5BBUs7ZY7+uK90NXNLWRbR0OQGQHGw0XmeFjIXWCbI4woCqAABgADAAGwAHgKqSS43KmAWFguHEL+OCMyTOERepP5DxJ9BvXuGF8zwyMXJXl72sF3FLfBuKot1dNpljgkRbjVLG0YDKNEpGoDOV7NvxqzqKdzoIxcFwJbkQTY5jTvCjRyASOOYBzzFu32VcvHO2maVlzchuys7RgQyalDCeVSARqQ6tXQLsDk1LkoXU7BEcm22nv4/9o+NSc7WXETiQ7YzOgHufvJNPCbJbOAmSQFsmSeVsDUx3Zj4AeAHgABVPPK6plGw3LRoG4bh8qZGwRMzPWSpfLPBm4lItzOhWxQ6oInGDcsOk0gPSIdUQ+97x2wDrsJwoUreck+s+XV8nuHXUVdVzp2W/T6rS6ulCXC9so5lKSxpIh6q6hgfiGGKIukUYVQqgKqgAADAAGwAA6ACiL3REURFERREURVfH+X7e9QJcRh9J1IwJVkO26OpDKdh0O/jX45ocLEZL9BIzCX4vZtbZ/TT3dxGP8KabKeY1BFUuPvk+tRo6KnjdtsYAexdHTyOFi4qy5q5WS6gRIsQzW/etpFGBEQMacD/DYd1l6EeGwrtNEyVhjeLgrwx5Y4OGqQZbuC4ikhvgsMsRxPHIwUxsNw6MT7p95XHhWHmo6mhqP7YJ4EC9xwI9Qrxk0U8fSUPgHMYH6OZy8evs4LsqwjmI+oXIC9oNxkHDY23rpWYXLzYnYwi+reHZ1dWoXmGqbtc2434HipnMzdlLa3J9yF2SQ/ZSVdOs+gcJmotEOcZJANXAEdZab27xddZ+i5r9w9/sKZzHvbSDbvgIPLvsEH517wfKtjd+27v/ABBPsvyszhcOOXjkuM4lNxbiTszpLuCmR0Qp0P3/ADqRH+HFHO6HazDG9K2919R/p4Lw7nOdYHW3nLst7rxY2Uc/avMoZxLIm5OYwpITQeseU0vkYJ1Zr9qKqak5qOnNmljHZfqLhd1/3Z3bY3AtZeY4mS7TpMzcjstpbhlY5cbqJO5kgsiwMuqXoSP0g7OfSxzgbgK1TI2thq6oRnYszUX6J22XA35ZtXNzi6KLaF7nxydb5Uj/AIa3ZXQ0COOWMqsQOdJ0uGbbZS2QMD7OfGoxrWOqKYh225jgS4i1+kCBxNrHM8bbl05lwjkFrAjIdxz4Z+ykcHGBGcW6BlBAQbnIBGDt+Vc8R6Re0GVxBObvpyOfH1XqnyDTZouNyjc5OHiS1G8ly6pgeCBg0rn90ID8yKiYcNh5nOjAT32s0d5XSpN2iPefsq04rxSO3XVIfeOlFUZaRjsERRuzE+AqNTUstQ/YjFz6dq6SStjbdxS7we6jnnaW7dUuIiRHayd024+0VfBaQjBL4wAQBVpW001KzmY2mx1d+7qy0HVv3qLDIyV224i+4cPvimDgPDP+KSiRxnh8L5XPS6kU7fehQ/JmHiBVxg2F8wOelHSOg4D5PlpxUOsqucOw3T1TpzDyrbXhVpVZZUGEmiYxyKPIOu5G57pyN+lXkkbJG7LwCOvNQWuLTcFVdj7O7VXV53nuyh1ILmTUqnz7NVVCfVgfyrlDSQQ5xsA7F7fK9/1G6b6kLmiiIoiKIiiIoiKIiiIoiKIiiIoir+IcEtp2V57eGV091pI1crvnYsCRvvRFIvLGKWMxSxo8bDBRlBUjwGDtREoTezO3wViuLuGIjT2Syh0x0wBMjkDHgDioklDTvftuYL630PkurZ5GiwOShH2eT2yBLG61ooGIbxdYyMY0yRhWQbdNLAHoB0qPU4TBO7bza7i3L7910iq5IxbUdaWePcelsm1XVvCzICNUUrMQDjUBriXAOB4+AqrPJ54aWMlyNsrcL237rndvUsYiL3LUsXHtIspCWe0ckjDZK94DoG+0PQ5rpDhddC3YjmsBp1dnDuXl1XC43LF3f2qWzac20ncOpd12OCMj5Ej51HbgNS3a2ZB0hY65i9/ZezXxm126KZZe0uOdtEdu2T9twB/JW/KvLOTct784B3FfpxJv7Uz8G5Zu5gGgjsLRD9dVaVx8F0Rr+Jq0GFSP/MTveOFz7kqN+La3/psAVzF7LohIZfpt72zKFdw0W4znCgxHQufqjbYVNOH0xjEewNkbvv3XD8RJtF18yr7gPJtpaP2qK0k+MdtM5kkxvsC3uDc7KBUiOJkTdlgAHVkubnucbuN1ZcT4NbXOPpEEU2Onaxq+PhqBxXReVMijCgKoAUDAAGAANgAB0FEXqiIoiKIiiIoiKIiiL//Z"/>
          <p:cNvSpPr>
            <a:spLocks noChangeAspect="1" noChangeArrowheads="1"/>
          </p:cNvSpPr>
          <p:nvPr/>
        </p:nvSpPr>
        <p:spPr bwMode="auto">
          <a:xfrm>
            <a:off x="155575" y="-2819400"/>
            <a:ext cx="5248275" cy="5886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40978" name="Picture 18" descr="https://upload.wikimedia.org/wikipedia/commons/thumb/d/d7/Coat_of_arms_of_Rhode_Island.svg/2000px-Coat_of_arms_of_Rhode_Island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143000"/>
            <a:ext cx="4181475" cy="46899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is for Natural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Recycling </a:t>
            </a:r>
          </a:p>
          <a:p>
            <a:r>
              <a:rPr lang="en-US" dirty="0" smtClean="0"/>
              <a:t>Trash disposal </a:t>
            </a:r>
          </a:p>
          <a:p>
            <a:r>
              <a:rPr lang="en-US" dirty="0" smtClean="0"/>
              <a:t>Plastic recycling</a:t>
            </a:r>
          </a:p>
          <a:p>
            <a:endParaRPr lang="en-US" dirty="0"/>
          </a:p>
        </p:txBody>
      </p:sp>
      <p:pic>
        <p:nvPicPr>
          <p:cNvPr id="4" name="Picture 3" descr="care be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429000"/>
            <a:ext cx="1924050" cy="23812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is for Origin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Named for isle of Rhodes or its red </a:t>
            </a:r>
            <a:r>
              <a:rPr lang="en-US" dirty="0" smtClean="0"/>
              <a:t>clay.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is for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1.055 million people</a:t>
            </a:r>
            <a:endParaRPr lang="en-US" dirty="0"/>
          </a:p>
        </p:txBody>
      </p:sp>
      <p:pic>
        <p:nvPicPr>
          <p:cNvPr id="4" name="Picture 3" descr="p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971800"/>
            <a:ext cx="4343400" cy="17145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is for Quarter</a:t>
            </a:r>
            <a:endParaRPr lang="en-US" dirty="0"/>
          </a:p>
        </p:txBody>
      </p:sp>
      <p:pic>
        <p:nvPicPr>
          <p:cNvPr id="4" name="Content Placeholder 3" descr="quart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2910680"/>
            <a:ext cx="4495800" cy="3718719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is for Rivers and Lakes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 River </a:t>
            </a:r>
            <a:endParaRPr lang="en-US" dirty="0"/>
          </a:p>
        </p:txBody>
      </p:sp>
      <p:pic>
        <p:nvPicPr>
          <p:cNvPr id="4" name="Picture 3" descr="riv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562224"/>
            <a:ext cx="4953000" cy="33813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is for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</a:t>
            </a:r>
            <a:endParaRPr lang="en-US" dirty="0"/>
          </a:p>
        </p:txBody>
      </p:sp>
      <p:pic>
        <p:nvPicPr>
          <p:cNvPr id="26626" name="Picture 2" descr="http://cdn2-b.examiner.com/sites/default/files/styles/image_content_width/hash/35/b0/35b0c48e7386a155880fba1e58a9c7b0.jpg?itok=7I7c7I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0"/>
            <a:ext cx="3848100" cy="2828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is for Sports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PawSox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Providence Bruins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p bruin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048000"/>
            <a:ext cx="2143125" cy="2143125"/>
          </a:xfrm>
          <a:prstGeom prst="rect">
            <a:avLst/>
          </a:prstGeom>
        </p:spPr>
      </p:pic>
      <p:pic>
        <p:nvPicPr>
          <p:cNvPr id="5" name="Picture 4" descr="paw sox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3048000"/>
            <a:ext cx="3248025" cy="14097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 is for Tree</a:t>
            </a:r>
            <a:endParaRPr lang="en-US" dirty="0"/>
          </a:p>
        </p:txBody>
      </p:sp>
      <p:pic>
        <p:nvPicPr>
          <p:cNvPr id="4" name="Content Placeholder 3" descr="red tre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0" y="2819400"/>
            <a:ext cx="2676525" cy="1714500"/>
          </a:xfrm>
        </p:spPr>
      </p:pic>
      <p:sp>
        <p:nvSpPr>
          <p:cNvPr id="6" name="TextBox 5"/>
          <p:cNvSpPr txBox="1"/>
          <p:nvPr/>
        </p:nvSpPr>
        <p:spPr>
          <a:xfrm>
            <a:off x="609600" y="2133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 maple tree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 is for University </a:t>
            </a:r>
            <a:endParaRPr lang="en-US" dirty="0"/>
          </a:p>
        </p:txBody>
      </p:sp>
      <p:pic>
        <p:nvPicPr>
          <p:cNvPr id="4" name="Content Placeholder 3" descr="RI u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2791619"/>
            <a:ext cx="3962399" cy="2847181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 is for Vacation Spots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Maine </a:t>
            </a:r>
          </a:p>
          <a:p>
            <a:r>
              <a:rPr lang="en-US" dirty="0" smtClean="0"/>
              <a:t>New Hampshire</a:t>
            </a:r>
          </a:p>
          <a:p>
            <a:endParaRPr lang="en-US" dirty="0"/>
          </a:p>
        </p:txBody>
      </p:sp>
      <p:pic>
        <p:nvPicPr>
          <p:cNvPr id="4" name="Picture 3" descr="ski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276600"/>
            <a:ext cx="2705100" cy="1685925"/>
          </a:xfrm>
          <a:prstGeom prst="rect">
            <a:avLst/>
          </a:prstGeom>
        </p:spPr>
      </p:pic>
      <p:pic>
        <p:nvPicPr>
          <p:cNvPr id="5" name="Picture 4" descr="ma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3276600"/>
            <a:ext cx="1933575" cy="237172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 is for Weather and 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weather in the summer is hot, winter is cold, fall is chilly and spring is </a:t>
            </a:r>
            <a:r>
              <a:rPr lang="en-US" dirty="0" smtClean="0"/>
              <a:t>warm.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easo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657600"/>
            <a:ext cx="2533650" cy="180975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 is for </a:t>
            </a:r>
            <a:r>
              <a:rPr lang="en-US" dirty="0" err="1" smtClean="0"/>
              <a:t>eXciting</a:t>
            </a:r>
            <a:r>
              <a:rPr lang="en-US" dirty="0" smtClean="0"/>
              <a:t>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lot of </a:t>
            </a:r>
            <a:r>
              <a:rPr lang="en-US" dirty="0" smtClean="0"/>
              <a:t>beaches. </a:t>
            </a:r>
            <a:endParaRPr lang="en-US" dirty="0" smtClean="0"/>
          </a:p>
          <a:p>
            <a:r>
              <a:rPr lang="en-US" dirty="0" smtClean="0"/>
              <a:t>There are many good </a:t>
            </a:r>
            <a:r>
              <a:rPr lang="en-US" dirty="0" smtClean="0"/>
              <a:t>restaurants.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ooo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3124200"/>
            <a:ext cx="2486025" cy="1838325"/>
          </a:xfrm>
          <a:prstGeom prst="rect">
            <a:avLst/>
          </a:prstGeom>
        </p:spPr>
      </p:pic>
      <p:pic>
        <p:nvPicPr>
          <p:cNvPr id="5" name="Picture 4" descr="south sho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746117"/>
            <a:ext cx="2743200" cy="1666875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 is for Year of Statehood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29,1790</a:t>
            </a:r>
            <a:endParaRPr lang="en-US" dirty="0"/>
          </a:p>
        </p:txBody>
      </p:sp>
      <p:pic>
        <p:nvPicPr>
          <p:cNvPr id="4" name="Picture 3" descr="ri state hoo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800350"/>
            <a:ext cx="4648200" cy="337185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 is </a:t>
            </a:r>
            <a:r>
              <a:rPr lang="en-US" smtClean="0"/>
              <a:t>for </a:t>
            </a:r>
            <a:r>
              <a:rPr lang="en-US" smtClean="0"/>
              <a:t>Time </a:t>
            </a:r>
            <a:r>
              <a:rPr lang="en-US" dirty="0" smtClean="0"/>
              <a:t>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Eastern standard Time Zone</a:t>
            </a:r>
          </a:p>
          <a:p>
            <a:endParaRPr lang="en-US" dirty="0"/>
          </a:p>
        </p:txBody>
      </p:sp>
      <p:pic>
        <p:nvPicPr>
          <p:cNvPr id="6" name="Picture 5" descr="clo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3429000"/>
            <a:ext cx="28575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 is for Border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Massachusetts </a:t>
            </a:r>
          </a:p>
          <a:p>
            <a:endParaRPr lang="en-US" dirty="0"/>
          </a:p>
        </p:txBody>
      </p:sp>
      <p:pic>
        <p:nvPicPr>
          <p:cNvPr id="25602" name="Picture 2" descr="https://happyuan.files.wordpress.com/2012/10/new_england_map2b.gif?w=6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971800"/>
            <a:ext cx="2705100" cy="3124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is for Capitol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rovidence</a:t>
            </a:r>
            <a:endParaRPr lang="en-US" dirty="0"/>
          </a:p>
        </p:txBody>
      </p:sp>
      <p:pic>
        <p:nvPicPr>
          <p:cNvPr id="24578" name="Picture 2" descr="http://www.enchantedlearning.com/usa/gifs/rhodeislandca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429000"/>
            <a:ext cx="3962400" cy="2091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 is for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1,212 miles </a:t>
            </a:r>
          </a:p>
          <a:p>
            <a:endParaRPr lang="en-US" dirty="0"/>
          </a:p>
        </p:txBody>
      </p:sp>
      <p:pic>
        <p:nvPicPr>
          <p:cNvPr id="23554" name="Picture 2" descr="http://online.wsj.com/media/Rhode_Is07103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590800"/>
            <a:ext cx="2590800" cy="3093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is for Entertainment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 </a:t>
            </a:r>
            <a:r>
              <a:rPr lang="en-US" dirty="0" smtClean="0"/>
              <a:t>skates </a:t>
            </a:r>
            <a:endParaRPr lang="en-US" dirty="0"/>
          </a:p>
        </p:txBody>
      </p:sp>
      <p:pic>
        <p:nvPicPr>
          <p:cNvPr id="22530" name="Picture 2" descr="http://www.unitedskatesri.com/images/skating-fb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819400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 is for Flag and Flower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Rhode Island Flag</a:t>
            </a:r>
            <a:r>
              <a:rPr lang="en-US" dirty="0" smtClean="0"/>
              <a:t>                         </a:t>
            </a:r>
            <a:r>
              <a:rPr lang="en-US" dirty="0" smtClean="0"/>
              <a:t>violet</a:t>
            </a:r>
            <a:endParaRPr lang="en-US" dirty="0"/>
          </a:p>
        </p:txBody>
      </p:sp>
      <p:pic>
        <p:nvPicPr>
          <p:cNvPr id="21508" name="Picture 4" descr="http://i1176.photobucket.com/albums/x336/CarbonDolphin/Flag_of_RI_Concept_zpsb9d558e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386919"/>
            <a:ext cx="3437532" cy="2290126"/>
          </a:xfrm>
          <a:prstGeom prst="rect">
            <a:avLst/>
          </a:prstGeom>
          <a:noFill/>
        </p:spPr>
      </p:pic>
      <p:pic>
        <p:nvPicPr>
          <p:cNvPr id="21510" name="Picture 6" descr="http://www.statesymbolsusa.org/sites/statesymbolsusa.org/files/wood-viol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352800"/>
            <a:ext cx="3619500" cy="2714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 is for Governor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Gina </a:t>
            </a:r>
            <a:r>
              <a:rPr lang="en-US" i="1" dirty="0" smtClean="0"/>
              <a:t>Raimondo</a:t>
            </a:r>
            <a:endParaRPr lang="en-US" dirty="0"/>
          </a:p>
        </p:txBody>
      </p:sp>
      <p:pic>
        <p:nvPicPr>
          <p:cNvPr id="20482" name="Picture 2" descr="https://lintvwpri.files.wordpress.com/2014/06/raimondo_-gina-campaign-2014-headshot-h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905000"/>
            <a:ext cx="2775382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is for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depression</a:t>
            </a:r>
            <a:endParaRPr lang="en-US" dirty="0"/>
          </a:p>
        </p:txBody>
      </p:sp>
      <p:pic>
        <p:nvPicPr>
          <p:cNvPr id="19458" name="Picture 2" descr="http://c457332.r32.cf2.rackcdn.com/wp-content/uploads/2009/03/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276600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217</Words>
  <Application>Microsoft Office PowerPoint</Application>
  <PresentationFormat>On-screen Show (4:3)</PresentationFormat>
  <Paragraphs>58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Calibri</vt:lpstr>
      <vt:lpstr>Constantia</vt:lpstr>
      <vt:lpstr>Wingdings 2</vt:lpstr>
      <vt:lpstr>Flow</vt:lpstr>
      <vt:lpstr>Rhode Island </vt:lpstr>
      <vt:lpstr>A is for Animals</vt:lpstr>
      <vt:lpstr>B is for Border States</vt:lpstr>
      <vt:lpstr>C is for Capitol</vt:lpstr>
      <vt:lpstr>D is for Distance</vt:lpstr>
      <vt:lpstr>E is for Entertainment</vt:lpstr>
      <vt:lpstr>F is for Flag and Flower</vt:lpstr>
      <vt:lpstr>G is for Governor</vt:lpstr>
      <vt:lpstr>H is for History</vt:lpstr>
      <vt:lpstr>I is for Industries</vt:lpstr>
      <vt:lpstr>J is for Jobs</vt:lpstr>
      <vt:lpstr>K is for Kinds of Food</vt:lpstr>
      <vt:lpstr>L is for Landmarks</vt:lpstr>
      <vt:lpstr>M is for Motto</vt:lpstr>
      <vt:lpstr>N is for Natural Resources</vt:lpstr>
      <vt:lpstr>O is for Origin of State</vt:lpstr>
      <vt:lpstr>P is for Population</vt:lpstr>
      <vt:lpstr>Q is for Quarter</vt:lpstr>
      <vt:lpstr>R is for Rivers and Lakes</vt:lpstr>
      <vt:lpstr>S is for Sports</vt:lpstr>
      <vt:lpstr>T is for Tree</vt:lpstr>
      <vt:lpstr>U is for University </vt:lpstr>
      <vt:lpstr>V is for Vacation Spots</vt:lpstr>
      <vt:lpstr>W is for Weather and Climate</vt:lpstr>
      <vt:lpstr>X is for eXciting facts</vt:lpstr>
      <vt:lpstr>Y is for Year of Statehood</vt:lpstr>
      <vt:lpstr>Z is for Time Zone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salves</dc:creator>
  <cp:lastModifiedBy>Susan Cardoza</cp:lastModifiedBy>
  <cp:revision>14</cp:revision>
  <dcterms:created xsi:type="dcterms:W3CDTF">2015-07-28T18:01:09Z</dcterms:created>
  <dcterms:modified xsi:type="dcterms:W3CDTF">2015-07-31T20:29:30Z</dcterms:modified>
</cp:coreProperties>
</file>