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39775"/>
            <a:ext cx="7772400" cy="1470025"/>
          </a:xfrm>
        </p:spPr>
        <p:txBody>
          <a:bodyPr/>
          <a:lstStyle/>
          <a:p>
            <a:r>
              <a:rPr lang="en-US" dirty="0" smtClean="0"/>
              <a:t>My Rhode Island </a:t>
            </a:r>
            <a:r>
              <a:rPr lang="en-US" dirty="0" smtClean="0"/>
              <a:t>ABC</a:t>
            </a:r>
            <a:r>
              <a:rPr lang="en-US" dirty="0" smtClean="0"/>
              <a:t> </a:t>
            </a:r>
            <a:r>
              <a:rPr lang="en-US" dirty="0" smtClean="0"/>
              <a:t>Book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Lincoln</a:t>
            </a:r>
            <a:endParaRPr lang="en-US" dirty="0"/>
          </a:p>
        </p:txBody>
      </p:sp>
      <p:pic>
        <p:nvPicPr>
          <p:cNvPr id="27650" name="Picture 2" descr="https://upload.wikimedia.org/wikipedia/commons/thumb/d/d7/Coat_of_arms_of_Rhode_Island.svg/2000px-Coat_of_arms_of_Rhode_Isl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927" y="2057400"/>
            <a:ext cx="2057400" cy="2307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is for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Fishing </a:t>
            </a:r>
            <a:endParaRPr lang="en-US" dirty="0"/>
          </a:p>
        </p:txBody>
      </p:sp>
      <p:pic>
        <p:nvPicPr>
          <p:cNvPr id="18434" name="Picture 2" descr="http://www.surfcasting-rhodeisland.com/wp-content/uploads/2012/05/fis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667000"/>
            <a:ext cx="4421022" cy="330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is for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Toys R Us </a:t>
            </a:r>
          </a:p>
          <a:p>
            <a:r>
              <a:rPr lang="en-US" dirty="0" err="1" smtClean="0"/>
              <a:t>Walmart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410" name="Picture 2" descr="http://i462.photobucket.com/albums/qq342/aprilvaughanx0x/LOGOS/toys-r-us-toysrus-reel-kids-children-fun-play-logo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48331"/>
            <a:ext cx="5181600" cy="2909669"/>
          </a:xfrm>
          <a:prstGeom prst="rect">
            <a:avLst/>
          </a:prstGeom>
          <a:noFill/>
        </p:spPr>
      </p:pic>
      <p:pic>
        <p:nvPicPr>
          <p:cNvPr id="17412" name="Picture 4" descr="https://localtvkfor.files.wordpress.com/2013/02/walmart-logo.gif?w=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is for Kinds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Pepperoni </a:t>
            </a:r>
          </a:p>
          <a:p>
            <a:r>
              <a:rPr lang="en-US" dirty="0" smtClean="0"/>
              <a:t>Pizza</a:t>
            </a:r>
          </a:p>
          <a:p>
            <a:r>
              <a:rPr lang="en-US" dirty="0" smtClean="0"/>
              <a:t>Saltines </a:t>
            </a:r>
            <a:r>
              <a:rPr lang="en-US" dirty="0" smtClean="0"/>
              <a:t>and Graham Crackers </a:t>
            </a:r>
            <a:endParaRPr lang="en-US" dirty="0"/>
          </a:p>
        </p:txBody>
      </p:sp>
      <p:pic>
        <p:nvPicPr>
          <p:cNvPr id="16386" name="Picture 2" descr="http://www.colindsmith.com/blog/wp-content/uploads/2011/11/e66e79faa901470489486dc30723_gran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158142"/>
            <a:ext cx="2971800" cy="2178050"/>
          </a:xfrm>
          <a:prstGeom prst="rect">
            <a:avLst/>
          </a:prstGeom>
          <a:noFill/>
        </p:spPr>
      </p:pic>
      <p:pic>
        <p:nvPicPr>
          <p:cNvPr id="16388" name="Picture 4" descr="https://fatcatpizzas.com/fatcat_update/resources/pepperoni-pizza-w400h3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14800"/>
            <a:ext cx="3354457" cy="2057400"/>
          </a:xfrm>
          <a:prstGeom prst="rect">
            <a:avLst/>
          </a:prstGeom>
          <a:noFill/>
        </p:spPr>
      </p:pic>
      <p:pic>
        <p:nvPicPr>
          <p:cNvPr id="16390" name="Picture 6" descr="http://www.ladyandtheblog.com/wp-content/uploads/2014/10/DSC_0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19656"/>
            <a:ext cx="3810000" cy="2538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is for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Marble House </a:t>
            </a:r>
            <a:endParaRPr lang="en-US" dirty="0"/>
          </a:p>
        </p:txBody>
      </p:sp>
      <p:pic>
        <p:nvPicPr>
          <p:cNvPr id="15364" name="Picture 4" descr="http://a4arch.com/blog/wp-content/uploads/2013/05/MarbleHouse-1888-Interior-Ballroom-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14600"/>
            <a:ext cx="5497211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is for Motto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Rhode Island </a:t>
            </a:r>
            <a:r>
              <a:rPr lang="en-US" dirty="0" smtClean="0"/>
              <a:t>state </a:t>
            </a:r>
            <a:r>
              <a:rPr lang="en-US" dirty="0"/>
              <a:t>m</a:t>
            </a:r>
            <a:r>
              <a:rPr lang="en-US" dirty="0" smtClean="0"/>
              <a:t>otto </a:t>
            </a:r>
            <a:r>
              <a:rPr lang="en-US" dirty="0" smtClean="0"/>
              <a:t>is hope.  </a:t>
            </a:r>
            <a:endParaRPr lang="en-US" dirty="0"/>
          </a:p>
        </p:txBody>
      </p:sp>
      <p:pic>
        <p:nvPicPr>
          <p:cNvPr id="14338" name="Picture 2" descr="http://www.statesymbolsusa.org/sites/statesymbolsusa.org/files/primary-images/HopeforRhodeIslandmot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718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is for 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endParaRPr lang="en-US" dirty="0"/>
          </a:p>
        </p:txBody>
      </p:sp>
      <p:pic>
        <p:nvPicPr>
          <p:cNvPr id="13314" name="Picture 2" descr="http://xeon24.com/data/wallpapers/5/522502-beautiful-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6099175" cy="381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is for Origin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Rhode Island was the 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state. </a:t>
            </a:r>
            <a:endParaRPr lang="en-US" dirty="0"/>
          </a:p>
        </p:txBody>
      </p:sp>
      <p:pic>
        <p:nvPicPr>
          <p:cNvPr id="12290" name="Picture 2" descr="https://upload.wikimedia.org/wikipedia/commons/thumb/7/74/US_states_by_date_of_statehood_RWB_dates.svg/2000px-US_states_by_date_of_statehood_RWB_dat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69913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is for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population of Rhode Island is 1.055 million. </a:t>
            </a:r>
            <a:endParaRPr lang="en-US" dirty="0"/>
          </a:p>
        </p:txBody>
      </p:sp>
      <p:pic>
        <p:nvPicPr>
          <p:cNvPr id="11266" name="Picture 2" descr="http://cloud.graphicleftovers.com/19421/300634/big-crowd-of-many-symbol-people-black-isolated-on-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955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is for Quarter </a:t>
            </a:r>
            <a:endParaRPr lang="en-US" dirty="0"/>
          </a:p>
        </p:txBody>
      </p:sp>
      <p:pic>
        <p:nvPicPr>
          <p:cNvPr id="10242" name="Picture 2" descr="http://www.happymall.com/rhode-island/lg_image/FM59500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is for Rivers and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Blackstone River</a:t>
            </a:r>
          </a:p>
          <a:p>
            <a:r>
              <a:rPr lang="en-US" dirty="0" smtClean="0"/>
              <a:t>Scituate Reservoir  </a:t>
            </a:r>
          </a:p>
          <a:p>
            <a:endParaRPr lang="en-US" dirty="0"/>
          </a:p>
        </p:txBody>
      </p:sp>
      <p:pic>
        <p:nvPicPr>
          <p:cNvPr id="9218" name="Picture 2" descr="http://www.bitemebaitco.com/Elmer/photogallery/Larry%20Fish/water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2514600"/>
            <a:ext cx="4762500" cy="3571875"/>
          </a:xfrm>
          <a:prstGeom prst="rect">
            <a:avLst/>
          </a:prstGeom>
          <a:noFill/>
        </p:spPr>
      </p:pic>
      <p:pic>
        <p:nvPicPr>
          <p:cNvPr id="9220" name="Picture 4" descr="http://www.scituateri.org/Reservoir%2010.31.03%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is for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Whale Sharks </a:t>
            </a:r>
            <a:endParaRPr lang="en-US" dirty="0"/>
          </a:p>
        </p:txBody>
      </p:sp>
      <p:pic>
        <p:nvPicPr>
          <p:cNvPr id="26626" name="Picture 2" descr="http://www.aboututila.com/ScubaInfo/Whale-Sharks/Photos/Whale-Shark-Mou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0"/>
            <a:ext cx="4419600" cy="3317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is for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Soccer</a:t>
            </a:r>
            <a:endParaRPr lang="en-US" dirty="0"/>
          </a:p>
        </p:txBody>
      </p:sp>
      <p:pic>
        <p:nvPicPr>
          <p:cNvPr id="8194" name="Picture 2" descr="http://www.soccer-ri.com/assets/907/15/SRI%20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4572000" cy="436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is for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Rhode Island </a:t>
            </a:r>
            <a:r>
              <a:rPr lang="en-US" dirty="0" smtClean="0"/>
              <a:t>state </a:t>
            </a:r>
            <a:r>
              <a:rPr lang="en-US" dirty="0" smtClean="0"/>
              <a:t>tree is the red maple.  </a:t>
            </a:r>
            <a:endParaRPr lang="en-US" dirty="0"/>
          </a:p>
        </p:txBody>
      </p:sp>
      <p:pic>
        <p:nvPicPr>
          <p:cNvPr id="7170" name="Picture 2" descr="http://www.fcps.edu/islandcreekes/ecology/Plants/Red%20Maple/red-ma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19400"/>
            <a:ext cx="5056394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is for University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Roger Williams University</a:t>
            </a:r>
          </a:p>
          <a:p>
            <a:r>
              <a:rPr lang="en-US" dirty="0" smtClean="0"/>
              <a:t>Brown College  </a:t>
            </a:r>
            <a:endParaRPr lang="en-US" dirty="0"/>
          </a:p>
        </p:txBody>
      </p:sp>
      <p:pic>
        <p:nvPicPr>
          <p:cNvPr id="6146" name="Picture 2" descr="http://img.mediaspanonline.com/6651/4947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124200"/>
            <a:ext cx="4610644" cy="3276600"/>
          </a:xfrm>
          <a:prstGeom prst="rect">
            <a:avLst/>
          </a:prstGeom>
          <a:noFill/>
        </p:spPr>
      </p:pic>
      <p:pic>
        <p:nvPicPr>
          <p:cNvPr id="6148" name="Picture 4" descr="http://s3-media4.fl.yelpcdn.com/bphoto/JOWh-4glqDRiw-JYCKW-gA/348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33147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is for Vacation Spots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Island </a:t>
            </a:r>
          </a:p>
          <a:p>
            <a:r>
              <a:rPr lang="en-US" dirty="0" smtClean="0"/>
              <a:t>Newport </a:t>
            </a:r>
            <a:endParaRPr lang="en-US" dirty="0"/>
          </a:p>
        </p:txBody>
      </p:sp>
      <p:pic>
        <p:nvPicPr>
          <p:cNvPr id="5122" name="Picture 2" descr="http://www.lolastravels.com/wp-content/uploads/2013/01/Newport-Coastline-1024x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4044379" cy="3124200"/>
          </a:xfrm>
          <a:prstGeom prst="rect">
            <a:avLst/>
          </a:prstGeom>
          <a:noFill/>
        </p:spPr>
      </p:pic>
      <p:pic>
        <p:nvPicPr>
          <p:cNvPr id="5124" name="Picture 4" descr="http://www.carolhighsmithamerica.com/data/photos/57_1carol_m__highsmith_block_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4345097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is for Weather and Climate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Rhode Island has long winters and short summers. </a:t>
            </a:r>
            <a:endParaRPr lang="en-US" dirty="0"/>
          </a:p>
        </p:txBody>
      </p:sp>
      <p:pic>
        <p:nvPicPr>
          <p:cNvPr id="4098" name="Picture 2" descr="http://blog.xebialabs.com/wp-content/uploads/2015/06/summers-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4038600"/>
            <a:ext cx="4282837" cy="2409826"/>
          </a:xfrm>
          <a:prstGeom prst="rect">
            <a:avLst/>
          </a:prstGeom>
          <a:noFill/>
        </p:spPr>
      </p:pic>
      <p:pic>
        <p:nvPicPr>
          <p:cNvPr id="4100" name="Picture 4" descr="https://thecurlycockney.files.wordpress.com/2015/01/w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441960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is for </a:t>
            </a:r>
            <a:r>
              <a:rPr lang="en-US" dirty="0" err="1" smtClean="0"/>
              <a:t>eXciting</a:t>
            </a:r>
            <a:r>
              <a:rPr lang="en-US" dirty="0" smtClean="0"/>
              <a:t>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beaches in Rhode Island.</a:t>
            </a:r>
            <a:endParaRPr lang="en-US" dirty="0" smtClean="0"/>
          </a:p>
          <a:p>
            <a:r>
              <a:rPr lang="en-US" dirty="0" smtClean="0"/>
              <a:t>The official drink of Rhode Island is coffee milk. </a:t>
            </a:r>
            <a:endParaRPr lang="en-US" dirty="0"/>
          </a:p>
        </p:txBody>
      </p:sp>
      <p:pic>
        <p:nvPicPr>
          <p:cNvPr id="3074" name="Picture 2" descr="http://cdn-image.myrecipes.com/sites/default/files/styles/300x300/public/image/recipes/sl/10/11/coffee-milk-punch-sl-x.jpg?itok=dKC4vd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2857500" cy="2857500"/>
          </a:xfrm>
          <a:prstGeom prst="rect">
            <a:avLst/>
          </a:prstGeom>
          <a:noFill/>
        </p:spPr>
      </p:pic>
      <p:pic>
        <p:nvPicPr>
          <p:cNvPr id="3076" name="Picture 4" descr="http://www.asergeev.com/pictures/archives/2003/354/jpeg/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971800"/>
            <a:ext cx="5501389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is for Year of Statehood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Rhode Island was made a state in 1790.  </a:t>
            </a:r>
            <a:endParaRPr lang="en-US" dirty="0"/>
          </a:p>
        </p:txBody>
      </p:sp>
      <p:pic>
        <p:nvPicPr>
          <p:cNvPr id="2050" name="Picture 2" descr="http://www.statesymbolsusa.org/sites/statesymbolsusa.org/files/primary-images/RhodeIslandstateseal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 is for </a:t>
            </a:r>
            <a:r>
              <a:rPr lang="en-US"/>
              <a:t>T</a:t>
            </a:r>
            <a:r>
              <a:rPr lang="en-US" smtClean="0"/>
              <a:t>ime </a:t>
            </a:r>
            <a:r>
              <a:rPr lang="en-US" dirty="0" smtClean="0"/>
              <a:t>Zone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Rhode Island is in </a:t>
            </a:r>
            <a:r>
              <a:rPr lang="en-US" dirty="0" smtClean="0"/>
              <a:t>the Eastern Standard Time zone.  </a:t>
            </a:r>
            <a:endParaRPr lang="en-US" dirty="0"/>
          </a:p>
        </p:txBody>
      </p:sp>
      <p:pic>
        <p:nvPicPr>
          <p:cNvPr id="1026" name="Picture 2" descr="http://peteradourian.files.wordpress.com/2014/06/eternal_clock-e1403837182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6991350" cy="368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is for Border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Massachusetts and Connecticut </a:t>
            </a:r>
            <a:endParaRPr lang="en-US" dirty="0"/>
          </a:p>
        </p:txBody>
      </p:sp>
      <p:pic>
        <p:nvPicPr>
          <p:cNvPr id="25602" name="Picture 2" descr="http://www.diprete-eng.com/citytowninfo/images/State%20Out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8140" y="2438400"/>
            <a:ext cx="4935260" cy="381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is for Capitol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Providence </a:t>
            </a:r>
            <a:endParaRPr lang="en-US" dirty="0"/>
          </a:p>
        </p:txBody>
      </p:sp>
      <p:pic>
        <p:nvPicPr>
          <p:cNvPr id="24578" name="Picture 2" descr="http://www.generationcitizen.org/wp-content/uploads/2011/02/provid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4600"/>
            <a:ext cx="6227805" cy="365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is for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1,545 square miles </a:t>
            </a:r>
            <a:endParaRPr lang="en-US" dirty="0"/>
          </a:p>
        </p:txBody>
      </p:sp>
      <p:pic>
        <p:nvPicPr>
          <p:cNvPr id="23554" name="Picture 2" descr="http://www.enchantedlearning.com/usa/states/rhodeisland/outline/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4038600" cy="4411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is for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Snake Den</a:t>
            </a:r>
          </a:p>
          <a:p>
            <a:r>
              <a:rPr lang="en-US" dirty="0" smtClean="0"/>
              <a:t>Sky Zone  </a:t>
            </a:r>
            <a:endParaRPr lang="en-US" dirty="0"/>
          </a:p>
        </p:txBody>
      </p:sp>
      <p:pic>
        <p:nvPicPr>
          <p:cNvPr id="22532" name="Picture 4" descr="https://visitmontgomery.com/wp-content/uploads/2015/01/sky-zone-indoor-trampoline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191000"/>
            <a:ext cx="5029200" cy="2343306"/>
          </a:xfrm>
          <a:prstGeom prst="rect">
            <a:avLst/>
          </a:prstGeom>
          <a:noFill/>
        </p:spPr>
      </p:pic>
      <p:pic>
        <p:nvPicPr>
          <p:cNvPr id="22534" name="Picture 6" descr="https://upload.wikimedia.org/wikipedia/commons/9/95/Snake-den-ridge-trailhea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871348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is for Flag and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flower is the violet </a:t>
            </a:r>
            <a:endParaRPr lang="en-US" dirty="0"/>
          </a:p>
        </p:txBody>
      </p:sp>
      <p:pic>
        <p:nvPicPr>
          <p:cNvPr id="21506" name="Picture 2" descr="https://threehundredandsixtysix.files.wordpress.com/2013/02/saintpauliaafricanviole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4191000" cy="3123266"/>
          </a:xfrm>
          <a:prstGeom prst="rect">
            <a:avLst/>
          </a:prstGeom>
          <a:noFill/>
        </p:spPr>
      </p:pic>
      <p:pic>
        <p:nvPicPr>
          <p:cNvPr id="21508" name="Picture 4" descr="http://truthinamericaneducation.com/wp-content/uploads/2015/05/rhode-island-state-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71800"/>
            <a:ext cx="4267200" cy="3203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is for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Gina </a:t>
            </a:r>
            <a:r>
              <a:rPr lang="en-US" dirty="0" smtClean="0"/>
              <a:t>Raimondo </a:t>
            </a:r>
            <a:endParaRPr lang="en-US" dirty="0"/>
          </a:p>
        </p:txBody>
      </p:sp>
      <p:pic>
        <p:nvPicPr>
          <p:cNvPr id="20482" name="Picture 2" descr="https://pbs.twimg.com/profile_images/561273246805680128/HqS30gn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590800"/>
            <a:ext cx="3819525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is for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Roger Williams was </a:t>
            </a:r>
            <a:r>
              <a:rPr lang="en-US" dirty="0" smtClean="0"/>
              <a:t>once a</a:t>
            </a:r>
            <a:r>
              <a:rPr lang="en-US" dirty="0" smtClean="0"/>
              <a:t> </a:t>
            </a:r>
            <a:r>
              <a:rPr lang="en-US" dirty="0" smtClean="0"/>
              <a:t>governor of Rhode </a:t>
            </a:r>
            <a:r>
              <a:rPr lang="en-US" dirty="0" smtClean="0"/>
              <a:t>Island. </a:t>
            </a:r>
            <a:endParaRPr lang="en-US" dirty="0"/>
          </a:p>
        </p:txBody>
      </p:sp>
      <p:pic>
        <p:nvPicPr>
          <p:cNvPr id="19458" name="Picture 2" descr="http://www.pbs.org/godinamerica/art/proger-willia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514600"/>
            <a:ext cx="2857500" cy="372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267</Words>
  <Application>Microsoft Office PowerPoint</Application>
  <PresentationFormat>On-screen Show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My Rhode Island ABC Book </vt:lpstr>
      <vt:lpstr>A is for Animals</vt:lpstr>
      <vt:lpstr>B is for Border States</vt:lpstr>
      <vt:lpstr>C is for Capitol</vt:lpstr>
      <vt:lpstr>D is for Distance</vt:lpstr>
      <vt:lpstr>E is for Entertainment</vt:lpstr>
      <vt:lpstr>F is for Flag and Flower</vt:lpstr>
      <vt:lpstr>G is for Governor</vt:lpstr>
      <vt:lpstr>H is for History</vt:lpstr>
      <vt:lpstr>I is for Industries</vt:lpstr>
      <vt:lpstr>J is for Jobs</vt:lpstr>
      <vt:lpstr>K is for Kinds of Food</vt:lpstr>
      <vt:lpstr>L is for Landmarks</vt:lpstr>
      <vt:lpstr>M is for Motto</vt:lpstr>
      <vt:lpstr>N is for Natural Resources </vt:lpstr>
      <vt:lpstr>O is for Origin of State</vt:lpstr>
      <vt:lpstr>P is for Population </vt:lpstr>
      <vt:lpstr>Q is for Quarter </vt:lpstr>
      <vt:lpstr>R is for Rivers and Lakes</vt:lpstr>
      <vt:lpstr>S is for Sports</vt:lpstr>
      <vt:lpstr>T is for Tree</vt:lpstr>
      <vt:lpstr>U is for University </vt:lpstr>
      <vt:lpstr>V is for Vacation Spots </vt:lpstr>
      <vt:lpstr>W is for Weather and Climate </vt:lpstr>
      <vt:lpstr>X is for eXciting facts </vt:lpstr>
      <vt:lpstr>Y is for Year of Statehood </vt:lpstr>
      <vt:lpstr>Z is for Time Zone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salves</dc:creator>
  <cp:lastModifiedBy>Sue</cp:lastModifiedBy>
  <cp:revision>11</cp:revision>
  <dcterms:created xsi:type="dcterms:W3CDTF">2015-07-28T18:01:09Z</dcterms:created>
  <dcterms:modified xsi:type="dcterms:W3CDTF">2015-07-31T00:20:53Z</dcterms:modified>
</cp:coreProperties>
</file>