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D87B8-7B6D-445C-8B65-4291232270C5}"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D87B8-7B6D-445C-8B65-4291232270C5}"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D87B8-7B6D-445C-8B65-4291232270C5}"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D87B8-7B6D-445C-8B65-4291232270C5}"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D87B8-7B6D-445C-8B65-4291232270C5}" type="datetimeFigureOut">
              <a:rPr lang="en-US" smtClean="0"/>
              <a:pPr/>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D87B8-7B6D-445C-8B65-4291232270C5}" type="datetimeFigureOut">
              <a:rPr lang="en-US" smtClean="0"/>
              <a:pPr/>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6D87B8-7B6D-445C-8B65-4291232270C5}" type="datetimeFigureOut">
              <a:rPr lang="en-US" smtClean="0"/>
              <a:pPr/>
              <a:t>7/30/2015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6D87B8-7B6D-445C-8B65-4291232270C5}" type="datetimeFigureOut">
              <a:rPr lang="en-US" smtClean="0"/>
              <a:pPr/>
              <a:t>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D87B8-7B6D-445C-8B65-4291232270C5}" type="datetimeFigureOut">
              <a:rPr lang="en-US" smtClean="0"/>
              <a:pPr/>
              <a:t>7/30/2015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D87B8-7B6D-445C-8B65-4291232270C5}" type="datetimeFigureOut">
              <a:rPr lang="en-US" smtClean="0"/>
              <a:pPr/>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D87B8-7B6D-445C-8B65-4291232270C5}" type="datetimeFigureOut">
              <a:rPr lang="en-US" smtClean="0"/>
              <a:pPr/>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2AD74-BB9E-4854-8820-C107296CA9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D87B8-7B6D-445C-8B65-4291232270C5}" type="datetimeFigureOut">
              <a:rPr lang="en-US" smtClean="0"/>
              <a:pPr/>
              <a:t>7/30/2015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2AD74-BB9E-4854-8820-C107296CA9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2"/>
          <a:stretch>
            <a:fillRect/>
          </a:stretch>
        </p:blipFill>
        <p:spPr>
          <a:xfrm>
            <a:off x="609600" y="0"/>
            <a:ext cx="7924800" cy="7010400"/>
          </a:xfrm>
          <a:prstGeom prst="rect">
            <a:avLst/>
          </a:prstGeom>
        </p:spPr>
      </p:pic>
      <p:sp>
        <p:nvSpPr>
          <p:cNvPr id="2" name="Title 1"/>
          <p:cNvSpPr>
            <a:spLocks noGrp="1"/>
          </p:cNvSpPr>
          <p:nvPr>
            <p:ph type="ctrTitle"/>
          </p:nvPr>
        </p:nvSpPr>
        <p:spPr/>
        <p:txBody>
          <a:bodyPr/>
          <a:lstStyle/>
          <a:p>
            <a:r>
              <a:rPr lang="en-US" dirty="0" smtClean="0">
                <a:solidFill>
                  <a:srgbClr val="7030A0"/>
                </a:solidFill>
              </a:rPr>
              <a:t>My RI </a:t>
            </a:r>
            <a:r>
              <a:rPr lang="en-US" dirty="0" smtClean="0">
                <a:solidFill>
                  <a:srgbClr val="7030A0"/>
                </a:solidFill>
              </a:rPr>
              <a:t>ABC Book</a:t>
            </a:r>
            <a:endParaRPr lang="en-US" dirty="0">
              <a:solidFill>
                <a:srgbClr val="7030A0"/>
              </a:solidFill>
            </a:endParaRPr>
          </a:p>
        </p:txBody>
      </p:sp>
      <p:sp>
        <p:nvSpPr>
          <p:cNvPr id="3" name="Subtitle 2"/>
          <p:cNvSpPr>
            <a:spLocks noGrp="1"/>
          </p:cNvSpPr>
          <p:nvPr>
            <p:ph type="subTitle" idx="1"/>
          </p:nvPr>
        </p:nvSpPr>
        <p:spPr/>
        <p:txBody>
          <a:bodyPr/>
          <a:lstStyle/>
          <a:p>
            <a:r>
              <a:rPr lang="en-US" dirty="0" err="1" smtClean="0">
                <a:solidFill>
                  <a:srgbClr val="7030A0"/>
                </a:solidFill>
              </a:rPr>
              <a:t>By:Hanna</a:t>
            </a:r>
            <a:endParaRPr lang="en-US"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is for Industries</a:t>
            </a:r>
            <a:endParaRPr lang="en-US" dirty="0"/>
          </a:p>
        </p:txBody>
      </p:sp>
      <p:sp>
        <p:nvSpPr>
          <p:cNvPr id="3" name="Content Placeholder 2"/>
          <p:cNvSpPr>
            <a:spLocks noGrp="1"/>
          </p:cNvSpPr>
          <p:nvPr>
            <p:ph idx="1"/>
          </p:nvPr>
        </p:nvSpPr>
        <p:spPr/>
        <p:txBody>
          <a:bodyPr/>
          <a:lstStyle/>
          <a:p>
            <a:r>
              <a:rPr lang="en-US" dirty="0" smtClean="0"/>
              <a:t>Fishing </a:t>
            </a:r>
            <a:endParaRPr lang="en-US" dirty="0"/>
          </a:p>
        </p:txBody>
      </p:sp>
      <p:pic>
        <p:nvPicPr>
          <p:cNvPr id="18436" name="Picture 4" descr="http://www.fishingadventuresspi.com/images/fishing-066.jpg"/>
          <p:cNvPicPr>
            <a:picLocks noChangeAspect="1" noChangeArrowheads="1"/>
          </p:cNvPicPr>
          <p:nvPr/>
        </p:nvPicPr>
        <p:blipFill>
          <a:blip r:embed="rId2"/>
          <a:srcRect/>
          <a:stretch>
            <a:fillRect/>
          </a:stretch>
        </p:blipFill>
        <p:spPr bwMode="auto">
          <a:xfrm>
            <a:off x="2590800" y="1828800"/>
            <a:ext cx="5715000" cy="42862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 is for Jobs</a:t>
            </a:r>
            <a:endParaRPr lang="en-US" dirty="0"/>
          </a:p>
        </p:txBody>
      </p:sp>
      <p:sp>
        <p:nvSpPr>
          <p:cNvPr id="3" name="Content Placeholder 2"/>
          <p:cNvSpPr>
            <a:spLocks noGrp="1"/>
          </p:cNvSpPr>
          <p:nvPr>
            <p:ph idx="1"/>
          </p:nvPr>
        </p:nvSpPr>
        <p:spPr/>
        <p:txBody>
          <a:bodyPr/>
          <a:lstStyle/>
          <a:p>
            <a:r>
              <a:rPr lang="en-US" dirty="0" smtClean="0"/>
              <a:t>Dunkin Donuts </a:t>
            </a:r>
          </a:p>
          <a:p>
            <a:r>
              <a:rPr lang="en-US" dirty="0" smtClean="0"/>
              <a:t>Tom’s Market </a:t>
            </a:r>
          </a:p>
          <a:p>
            <a:r>
              <a:rPr lang="en-US" dirty="0" smtClean="0"/>
              <a:t>Dollar General </a:t>
            </a:r>
            <a:endParaRPr lang="en-US" dirty="0"/>
          </a:p>
        </p:txBody>
      </p:sp>
      <p:pic>
        <p:nvPicPr>
          <p:cNvPr id="17410" name="Picture 2" descr="http://s3-media3.fl.yelpcdn.com/bphoto/jiQDEpNmx4FMoBIAbFUkDA/ls.jpg"/>
          <p:cNvPicPr>
            <a:picLocks noChangeAspect="1" noChangeArrowheads="1"/>
          </p:cNvPicPr>
          <p:nvPr/>
        </p:nvPicPr>
        <p:blipFill>
          <a:blip r:embed="rId2"/>
          <a:srcRect/>
          <a:stretch>
            <a:fillRect/>
          </a:stretch>
        </p:blipFill>
        <p:spPr bwMode="auto">
          <a:xfrm>
            <a:off x="5867400" y="1447800"/>
            <a:ext cx="2381250" cy="2381250"/>
          </a:xfrm>
          <a:prstGeom prst="rect">
            <a:avLst/>
          </a:prstGeom>
          <a:noFill/>
        </p:spPr>
      </p:pic>
      <p:pic>
        <p:nvPicPr>
          <p:cNvPr id="17412" name="Picture 4" descr="http://denpubs.media.clients.ellingtoncms.com/img/croppedphotos/2011/08/16/DunkinDonuts_Cup_Logo-DJ_t670.jpg?b3f6a5d7692ccc373d56e40cf708e3fa67d9af9d"/>
          <p:cNvPicPr>
            <a:picLocks noChangeAspect="1" noChangeArrowheads="1"/>
          </p:cNvPicPr>
          <p:nvPr/>
        </p:nvPicPr>
        <p:blipFill>
          <a:blip r:embed="rId3"/>
          <a:srcRect/>
          <a:stretch>
            <a:fillRect/>
          </a:stretch>
        </p:blipFill>
        <p:spPr bwMode="auto">
          <a:xfrm>
            <a:off x="3733800" y="2819400"/>
            <a:ext cx="2115519" cy="2971800"/>
          </a:xfrm>
          <a:prstGeom prst="rect">
            <a:avLst/>
          </a:prstGeom>
          <a:noFill/>
        </p:spPr>
      </p:pic>
      <p:pic>
        <p:nvPicPr>
          <p:cNvPr id="17414" name="Picture 6" descr="http://d2dbcr33josved.cloudfront.net/images/article/1426262705_DollarGeneral_newStore.jpg"/>
          <p:cNvPicPr>
            <a:picLocks noChangeAspect="1" noChangeArrowheads="1"/>
          </p:cNvPicPr>
          <p:nvPr/>
        </p:nvPicPr>
        <p:blipFill>
          <a:blip r:embed="rId4"/>
          <a:srcRect/>
          <a:stretch>
            <a:fillRect/>
          </a:stretch>
        </p:blipFill>
        <p:spPr bwMode="auto">
          <a:xfrm>
            <a:off x="6629400" y="4267200"/>
            <a:ext cx="2114550" cy="158816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 is for Kinds of Food</a:t>
            </a:r>
            <a:endParaRPr lang="en-US" dirty="0"/>
          </a:p>
        </p:txBody>
      </p:sp>
      <p:sp>
        <p:nvSpPr>
          <p:cNvPr id="3" name="Content Placeholder 2"/>
          <p:cNvSpPr>
            <a:spLocks noGrp="1"/>
          </p:cNvSpPr>
          <p:nvPr>
            <p:ph idx="1"/>
          </p:nvPr>
        </p:nvSpPr>
        <p:spPr/>
        <p:txBody>
          <a:bodyPr/>
          <a:lstStyle/>
          <a:p>
            <a:r>
              <a:rPr lang="en-US" dirty="0" smtClean="0"/>
              <a:t>Ice cream</a:t>
            </a:r>
          </a:p>
          <a:p>
            <a:r>
              <a:rPr lang="en-US" dirty="0" smtClean="0"/>
              <a:t>Chicken tenders </a:t>
            </a:r>
            <a:endParaRPr lang="en-US" dirty="0"/>
          </a:p>
        </p:txBody>
      </p:sp>
      <p:pic>
        <p:nvPicPr>
          <p:cNvPr id="16386" name="Picture 2" descr="http://sweettreatstruck.com/wp-content/uploads/2015/03/ICE_CREAM_CONES425.jpg"/>
          <p:cNvPicPr>
            <a:picLocks noChangeAspect="1" noChangeArrowheads="1"/>
          </p:cNvPicPr>
          <p:nvPr/>
        </p:nvPicPr>
        <p:blipFill>
          <a:blip r:embed="rId2"/>
          <a:srcRect/>
          <a:stretch>
            <a:fillRect/>
          </a:stretch>
        </p:blipFill>
        <p:spPr bwMode="auto">
          <a:xfrm>
            <a:off x="5486400" y="1219200"/>
            <a:ext cx="3127607" cy="2133600"/>
          </a:xfrm>
          <a:prstGeom prst="rect">
            <a:avLst/>
          </a:prstGeom>
          <a:noFill/>
        </p:spPr>
      </p:pic>
      <p:pic>
        <p:nvPicPr>
          <p:cNvPr id="16388" name="Picture 4" descr="http://s3.amazonaws.com/foodspotting-ec2/reviews/2135716/thumb_600.jpg?1343543056"/>
          <p:cNvPicPr>
            <a:picLocks noChangeAspect="1" noChangeArrowheads="1"/>
          </p:cNvPicPr>
          <p:nvPr/>
        </p:nvPicPr>
        <p:blipFill>
          <a:blip r:embed="rId3" cstate="print"/>
          <a:srcRect/>
          <a:stretch>
            <a:fillRect/>
          </a:stretch>
        </p:blipFill>
        <p:spPr bwMode="auto">
          <a:xfrm flipH="1">
            <a:off x="990600" y="2895600"/>
            <a:ext cx="1981199" cy="1981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 is for Landmarks</a:t>
            </a:r>
            <a:endParaRPr lang="en-US" dirty="0"/>
          </a:p>
        </p:txBody>
      </p:sp>
      <p:sp>
        <p:nvSpPr>
          <p:cNvPr id="3" name="Content Placeholder 2"/>
          <p:cNvSpPr>
            <a:spLocks noGrp="1"/>
          </p:cNvSpPr>
          <p:nvPr>
            <p:ph idx="1"/>
          </p:nvPr>
        </p:nvSpPr>
        <p:spPr/>
        <p:txBody>
          <a:bodyPr/>
          <a:lstStyle/>
          <a:p>
            <a:r>
              <a:rPr lang="en-US" dirty="0" smtClean="0"/>
              <a:t>Newport Mansions </a:t>
            </a:r>
            <a:endParaRPr lang="en-US" dirty="0"/>
          </a:p>
        </p:txBody>
      </p:sp>
      <p:pic>
        <p:nvPicPr>
          <p:cNvPr id="15362" name="Picture 2" descr="http://www.architecturaldigest.com/blogs/daily/2013/10/andrea-anson-library-manhattan-penthouse-master-suite-rhode-island-estate-pins-of-the-week/_jcr_content/par/cn_contentwell/par-main/cn_blogpost/cn_image.size.pins-of-the-week-10-10-newport-rhode-island-estate.jpg"/>
          <p:cNvPicPr>
            <a:picLocks noChangeAspect="1" noChangeArrowheads="1"/>
          </p:cNvPicPr>
          <p:nvPr/>
        </p:nvPicPr>
        <p:blipFill>
          <a:blip r:embed="rId2"/>
          <a:srcRect/>
          <a:stretch>
            <a:fillRect/>
          </a:stretch>
        </p:blipFill>
        <p:spPr bwMode="auto">
          <a:xfrm>
            <a:off x="3505200" y="2971800"/>
            <a:ext cx="5191125" cy="3429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is for Motto</a:t>
            </a:r>
            <a:endParaRPr lang="en-US" dirty="0"/>
          </a:p>
        </p:txBody>
      </p:sp>
      <p:sp>
        <p:nvSpPr>
          <p:cNvPr id="3" name="Content Placeholder 2"/>
          <p:cNvSpPr>
            <a:spLocks noGrp="1"/>
          </p:cNvSpPr>
          <p:nvPr>
            <p:ph idx="1"/>
          </p:nvPr>
        </p:nvSpPr>
        <p:spPr/>
        <p:txBody>
          <a:bodyPr/>
          <a:lstStyle/>
          <a:p>
            <a:r>
              <a:rPr lang="en-US" dirty="0" smtClean="0"/>
              <a:t>The Rhode Island state motto is hope.  </a:t>
            </a:r>
            <a:endParaRPr lang="en-US" dirty="0"/>
          </a:p>
        </p:txBody>
      </p:sp>
      <p:pic>
        <p:nvPicPr>
          <p:cNvPr id="14338" name="Picture 2" descr="http://sophia.smith.edu/%7Esbudzyn/documents/hope.jpg"/>
          <p:cNvPicPr>
            <a:picLocks noChangeAspect="1" noChangeArrowheads="1"/>
          </p:cNvPicPr>
          <p:nvPr/>
        </p:nvPicPr>
        <p:blipFill>
          <a:blip r:embed="rId2"/>
          <a:srcRect/>
          <a:stretch>
            <a:fillRect/>
          </a:stretch>
        </p:blipFill>
        <p:spPr bwMode="auto">
          <a:xfrm>
            <a:off x="762000" y="3657600"/>
            <a:ext cx="6991350" cy="1752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is for Natural Resources </a:t>
            </a:r>
            <a:endParaRPr lang="en-US" dirty="0"/>
          </a:p>
        </p:txBody>
      </p:sp>
      <p:sp>
        <p:nvSpPr>
          <p:cNvPr id="3" name="Content Placeholder 2"/>
          <p:cNvSpPr>
            <a:spLocks noGrp="1"/>
          </p:cNvSpPr>
          <p:nvPr>
            <p:ph idx="1"/>
          </p:nvPr>
        </p:nvSpPr>
        <p:spPr/>
        <p:txBody>
          <a:bodyPr/>
          <a:lstStyle/>
          <a:p>
            <a:r>
              <a:rPr lang="en-US" dirty="0" smtClean="0"/>
              <a:t>Water </a:t>
            </a:r>
            <a:endParaRPr lang="en-US" dirty="0"/>
          </a:p>
        </p:txBody>
      </p:sp>
      <p:pic>
        <p:nvPicPr>
          <p:cNvPr id="13314" name="Picture 2" descr="http://xeon24.com/data/wallpapers/5/522502-beautiful-lake.jpg"/>
          <p:cNvPicPr>
            <a:picLocks noChangeAspect="1" noChangeArrowheads="1"/>
          </p:cNvPicPr>
          <p:nvPr/>
        </p:nvPicPr>
        <p:blipFill>
          <a:blip r:embed="rId2" cstate="print"/>
          <a:srcRect/>
          <a:stretch>
            <a:fillRect/>
          </a:stretch>
        </p:blipFill>
        <p:spPr bwMode="auto">
          <a:xfrm>
            <a:off x="1905000" y="2667000"/>
            <a:ext cx="5897880" cy="36861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is for Origin of State</a:t>
            </a:r>
            <a:endParaRPr lang="en-US" dirty="0"/>
          </a:p>
        </p:txBody>
      </p:sp>
      <p:sp>
        <p:nvSpPr>
          <p:cNvPr id="3" name="Content Placeholder 2"/>
          <p:cNvSpPr>
            <a:spLocks noGrp="1"/>
          </p:cNvSpPr>
          <p:nvPr>
            <p:ph idx="1"/>
          </p:nvPr>
        </p:nvSpPr>
        <p:spPr/>
        <p:txBody>
          <a:bodyPr/>
          <a:lstStyle/>
          <a:p>
            <a:r>
              <a:rPr lang="en-US" dirty="0" smtClean="0"/>
              <a:t>Roger Williams was Governor of the Colony 1654 through 1658</a:t>
            </a:r>
            <a:endParaRPr lang="en-US" dirty="0"/>
          </a:p>
        </p:txBody>
      </p:sp>
      <p:pic>
        <p:nvPicPr>
          <p:cNvPr id="4" name="Picture 4" descr="https://farm5.staticflickr.com/4147/5036936966_645b660b74_o_d.jpg"/>
          <p:cNvPicPr>
            <a:picLocks noChangeAspect="1" noChangeArrowheads="1"/>
          </p:cNvPicPr>
          <p:nvPr/>
        </p:nvPicPr>
        <p:blipFill>
          <a:blip r:embed="rId2"/>
          <a:srcRect/>
          <a:stretch>
            <a:fillRect/>
          </a:stretch>
        </p:blipFill>
        <p:spPr bwMode="auto">
          <a:xfrm>
            <a:off x="4267200" y="2895600"/>
            <a:ext cx="2667000" cy="34162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is for Population </a:t>
            </a:r>
            <a:endParaRPr lang="en-US" dirty="0"/>
          </a:p>
        </p:txBody>
      </p:sp>
      <p:sp>
        <p:nvSpPr>
          <p:cNvPr id="3" name="Content Placeholder 2"/>
          <p:cNvSpPr>
            <a:spLocks noGrp="1"/>
          </p:cNvSpPr>
          <p:nvPr>
            <p:ph idx="1"/>
          </p:nvPr>
        </p:nvSpPr>
        <p:spPr/>
        <p:txBody>
          <a:bodyPr/>
          <a:lstStyle/>
          <a:p>
            <a:r>
              <a:rPr lang="en-US" dirty="0" smtClean="0"/>
              <a:t>The population of Rhode Island is 1.055 million. </a:t>
            </a:r>
            <a:endParaRPr lang="en-US" dirty="0"/>
          </a:p>
        </p:txBody>
      </p:sp>
      <p:pic>
        <p:nvPicPr>
          <p:cNvPr id="11266" name="Picture 2" descr="http://www.todayifoundout.com/wp-content/uploads/2014/11/crowd.jpg"/>
          <p:cNvPicPr>
            <a:picLocks noChangeAspect="1" noChangeArrowheads="1"/>
          </p:cNvPicPr>
          <p:nvPr/>
        </p:nvPicPr>
        <p:blipFill>
          <a:blip r:embed="rId2"/>
          <a:srcRect/>
          <a:stretch>
            <a:fillRect/>
          </a:stretch>
        </p:blipFill>
        <p:spPr bwMode="auto">
          <a:xfrm>
            <a:off x="2590800" y="2438400"/>
            <a:ext cx="6054872" cy="4038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is for Quarter </a:t>
            </a:r>
            <a:endParaRPr lang="en-US" dirty="0"/>
          </a:p>
        </p:txBody>
      </p:sp>
      <p:pic>
        <p:nvPicPr>
          <p:cNvPr id="5" name="Picture 2" descr="http://www.littletoncoin.com/LCC/html/images/a4779-wc.jpg"/>
          <p:cNvPicPr>
            <a:picLocks noChangeAspect="1" noChangeArrowheads="1"/>
          </p:cNvPicPr>
          <p:nvPr/>
        </p:nvPicPr>
        <p:blipFill>
          <a:blip r:embed="rId2"/>
          <a:srcRect/>
          <a:stretch>
            <a:fillRect/>
          </a:stretch>
        </p:blipFill>
        <p:spPr bwMode="auto">
          <a:xfrm>
            <a:off x="2895600" y="2438400"/>
            <a:ext cx="2381250" cy="23812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is for Rivers and Lakes</a:t>
            </a:r>
            <a:endParaRPr lang="en-US" dirty="0"/>
          </a:p>
        </p:txBody>
      </p:sp>
      <p:sp>
        <p:nvSpPr>
          <p:cNvPr id="3" name="Content Placeholder 2"/>
          <p:cNvSpPr>
            <a:spLocks noGrp="1"/>
          </p:cNvSpPr>
          <p:nvPr>
            <p:ph idx="1"/>
          </p:nvPr>
        </p:nvSpPr>
        <p:spPr/>
        <p:txBody>
          <a:bodyPr/>
          <a:lstStyle/>
          <a:p>
            <a:r>
              <a:rPr lang="en-US" dirty="0" err="1" smtClean="0"/>
              <a:t>Sakonnet</a:t>
            </a:r>
            <a:r>
              <a:rPr lang="en-US" dirty="0" smtClean="0"/>
              <a:t> River </a:t>
            </a:r>
            <a:endParaRPr lang="en-US" dirty="0"/>
          </a:p>
        </p:txBody>
      </p:sp>
      <p:sp>
        <p:nvSpPr>
          <p:cNvPr id="9218" name="AutoShape 2" descr="data:image/jpeg;base64,/9j/4AAQSkZJRgABAQAAAQABAAD/2wCEAAkGBxQTEhUUExQWFRUXGRgaGBgXGBsaHBocFxgYFxgYGBwYHyggGBolHRcYITEiJSkrLi4uGB8zODMsNygtLisBCgoKDg0OGhAQGzckHyQsLCwsLCwsLCwsLCwsLCwsLCwsLCwsLCwsLCwsLCwsLCwsLCwsLCwsLCwsLCwsLCwsLP/AABEIAKsBJwMBIgACEQEDEQH/xAAbAAABBQEBAAAAAAAAAAAAAAAEAQIDBQYAB//EAEAQAAEDAgQDBgUCBAUDBAMAAAECAxEAIQQSMUEFUWEGEyJxgZEyQqGx8MHRI1Lh8TNicpKiFBWCByRDslNj0v/EABgBAAMBAQAAAAAAAAAAAAAAAAABAgME/8QAJBEAAgICAgICAgMAAAAAAAAAAAECERIhAzETQVFhIjJxwfD/2gAMAwEAAhEDEQA/AL3NXZqbS13HEOmuzU2uoAfmpc1R10ikBJmrs1RlYobFcRbQJN9rXv15UmxpB0101QjjS3CEMNgrm4UR8ImTNTscYCllFgROy4t1y1OaKwZcZqWaz+J4upN87ZTf4ZzHlYiw9ar1Y1bgypfAM/MqJGvKNeu1GaY8Ga8q61GcSi8rTYwbix5HrWdwvBV5fEUEzIVBPW14onGcELmq95smJ8zNz1p2xUvksVcVZH/yJtyM/aonOPMD558gf2qre7MpI8JynpN/c03D9lkj4lE0rYUg5rtI2SRBtp/WdKejtAkyABmG2a0ecUjHAW07q9zfTX2q0YwrafhQB6fel+Q/xKdzj6gmyBPrGtvWKFX2gdifABH4dfpWmWhJEFI9qhZZaIslBHoaNhaM0viuII+P4tIA03jl60OOKvCZWoxr0A001Na9zCIMeAW5D9qH/wC3NfyClUh2jKvcQduFrWQeRnlrH2qJbjgnMDeBJ0/NK2ZwSCAMqbUj3Dm1bAeRj7UsWPJGOLqzz1IgqEzAtG8eW/OudbVPMg3gyZOxrXJ4SyB8KZ6/v+tVznBACopCRJmJmR5m/wBqTTGmmZ50qmIE8gR+lOyjNBgSN1A8jtFHL4EoqugGDY5iLcraUc1wNcyChJkXjNoI+YUUwImuBOKmEpCTcDMFR5EelDPcEeT8pjoJ58jWqwiFpHjXm8khPpU5cNFBZhU4dZMd0s87HpRIDjc/wyARPjMWGpg+evWthnobFYNDhlSATEfntSwC0Y88QJvAA+n3rmmVuHwwTyzX9prT/wDZ2Rfux9aLRg2x8iP9opKAWZdPCV/OQm3OT6BJorDcKSUkqcWgg/MhQH3v71oUtpGiUjyAp4X1qlEVmbRwnMSE4hJ9P611aMwf7TS06CwXLXAGo8NhQkRKj5qk+5qaPzWtjI4Nmuyjn9a4pTy9aQJRtb1oAcWxynyoROIWdMOv1KB+pqwS8Bv70/8A6oCkPQIjvTqykf8AlPuCBTHME4v4kMjoU5vKbx96OOK6UBjw4oKyuKTIsNtR+1Q4lqQE9gCjxAhKrjMkBMzomCIj1rPO4FQVkSqM1yCcvxbXkxp58q1KVqSkS2VkbKKTEC0HlYWj1tTG2z3xcQ0pBm4zpIMkkwCLD96yx3o0te2ZkcJUnDuqUnxJWmFkHLl0ISogSSSNRtagENLAumAdIE2862uNQXgUqYQkW+cmCOhka1VI4CAZHPr9INGMmJuJ3Zl9XiCrJEFNrmZkjYDTnWgbfB0n1rNnhDyScr6kkmT4jfqaZxLiOJRZKiSkSpWQKBttmBBNtudWm4rZLSfRqiukDlYM8cxJNiu++QCT0ATYe9Ob4piADLizEbxebpHh1gak0/IhYM3qXPOq/jODLwAClgDYGJ+lZZXaJaU5QtRJNjAKokTBgTEGo1cTfUohLy1CCSQMoEeKCTvaPpek5oFBlw12fUDPeKB59OVW3DuHhoykXiJ/vWVw3a11NlFCoN5BmN7gVaK7VSUEApTMrtMpj5ZiL0XEdSNGVLPOmwZjes8O2TZFkOG8bR7/AKUrnatvUIUT5jf35VWaJxZoQg8x5TSJ+HMTlG+a0RzqhZ7Wt5oKFgc9f2p3EO0jK0lASVJVYkwN9gZn1ik5oFFk7/aJlKgBKxzGnpOtQHtW1J8KiJsZF9dqonmcKE5gpRCYtlM/aD1vSYPhTbuYzl0iYEg39KnJsrFFw92sTJyN5hbLKo85setW3CuONOp8X8NQiQoiL8jN6oX+BNIbzqWAlO9jflbXyo7gmIwjbRWFAgKAOYGQdRAjfn0othSD+NcfSwBlAUT1sPON+lZ1/tk4rQpT5J/eYrQ8UxeGfQhSnEwZymSNIJHSLVVq7NtqEpMg3BmQZo2PRUq7TPG/ekeQAH2p7fah+CQufNKfpajl9mU0VhOzjadQKVMVou+E4/vm0qyqSSLjKYnSxIo6oWGwlISDAGgp6nANSB51Yh8V0UzMKaVigCSetdUXe/grqYAKFzv9KmQ8OtCg0qDzM+w+1WZhZcnamBauQ96ikUoVQBJmUeVdmPSokQJuT5kn76VzrlrCT5x+hoAmznnFIFqG/wBP3porooA7Orn9PwUzOes8vLrEU6kFIBUk86bJ509KbRTCLSSB9B9TQMTNOl79fX1oHG4JCrxfc7+p1NHFu0ag0im9gfz1tQBUo4eEghJUEnUTbzg2mub4UiIOa+86Hn51ZqRbWI9dtaRLNqWKHbAUcMFltrWCd5IkbgyPpUHFsCVAgpKDBgoAg/6haT1q4bV/lj1n6xenqVJE6b61Lgis2ZX/ALQCkfMoATKVxoNgIF7+tRFoJtBuVDw6KiJEqsBfaN62gbTQj/D0EzA1qPF8Mfk+jM4nCrKgEtBAiDkQCDa0EE39aCewjacoIDZgDVQVO5g6k9eVaZ3hqCRa4n61E/wbNBSSCNPTSl45fI80ZfF4O47vMSSN8wFrlVudQJZzOFBKralKZ9SNhfWtSnAPAEygmR8SQrzMwSaDKcRKgUII5hIST5FMGpqXsq4lIrArAEqIveBMDbQ38qnSspJtyEmRm8puKukcKesru25PVUj/AJR/eo+L8OWAMxITO2eSf5dPW5qZJseioTiFwoZVlGhABUJ3zQIn96alwAGYTb5dbmfLl7UX3SgghCFpknNAJNgP5rJHlJ+1VbGAWU5hBSDFykeRIJvt0p4oCVT0jmBJvbXcczYW6Cim+KLSQAtRyRlANuVhobdKKLrrTaSh0mbCHNNSQAsABM8qqnVBuDlIXJlXxW6be1IKDV4lxQKVuryr+KTrppc8hahnSoKQUrUopgpk7gkjKAdOnnQ3/VhQiJMzp9P6US206HGwtBCFrAFwNwL65fXrQshBLPEngsLKySkyEkk3IIk7EwaIVxhbwh0BcaEEgDXYWoXiLXcqUlwQZVCY+UKMHMb30kaiq1GJXlzJSUoEmx/Pw0k5NaHVGiw3HH0kkrBJHwnTzAtBow9pHJR4BABz/wCYwIKY0vPOsuHVwMw15RIqN3HFO0TppFJSn6ZNI1SO0Ku9zmS2U2RIsbSRa46mlrMJxMJClAwd7/eupqcwaR6CUCZmum+n1/SL0wgC5MD1P0F6dlHP89a7TAelzW1KTUC1gEfeQAPMkinhY/rQOhxUbR9qcVGo0q5n7fpSlVAh4XShRImCAOf96gbmLn6n9SakKrRSGKXK4LpgNO7ygQ+aQiRBpoUK4K6gdSYA6k0DFdcIFk5vXL+hmlCzHI9Dp5GmkjSQeoMz1BGtNURQA9KrXJPUkknzJuaXyt61Dmpe8oAkSnrShdqgLnLXqAfobVE0pW5J9AP/AKgCkAYp4C5UkcpUmfRJMmmocIAkyYEmNTztpQpSJmBPOpMxoGSuOWkwOv8Ae1NCtyZ9APsBUZmm+tMQ5x0i2WRe4IEctaelyKhJrs1IAsYs01zFE8qgBp2akMct9R39qrF8JSTZsXqzDp5UinTSodj08IkAKIAqu4n2dESiM3P+29W7WJMUUxhHXNG1q8kmPfSpaXspfRisPw5aMxAkbiRcDYyDRGGhSsqUqbMkkhYJnbxKEiK2zfB3NFd2gnZSklXKyUyT7ULh+z4XmWtTjWUf/iSjNN4SXVC4jX8GTo1imZvGMIeILy5XCvEQnLEkgLB0i8ETrpVIhCFH/BiLqX49NEnKbQSCJra47g+DghDhcIi+cOXnQpbbIgc596DTgsoP8TKn/IkNgnfMQTIifiSPIVGP2WZBrAzdKSonRQCog9LQdPenM8IfKgrJBJMqUAbWm2s3+1aDEcYwzQIDhGyglQJVtcoERoINCs8bLoWMMwF5QkHOpKNjAyq+KL1SQqQFh+BhzNnWCAbwbCOfWetdTMXxZ9xEOuobQfkQkLiI+LOYHodq6pf0xfiaDCcRacWUoXKhtp7TrRmWb8t9v2rzNh9RPggKVpHtVrwbiQbWkrGcA3Sr71s+WS9GXjRt15CmQsKuRbSwn4tJ6GKRLiAPEFDrbnbeNjv6VYdn223XElXcIBFkqMkm2itE/wCmK07/AAzCmApbZIOjaSs+zdzUeaT6NvFFdmHdeQR4UKEaqUoAb3tm+4qI4hIMKWlKokJUYJmwgRfzrdvcIEDuGFzIupCEADn47nyiqLjWNS2VB3us4jV1KZG4SUlSp6ZRT8kifHH2VDiFJEkEDnt76UwOUY5xIKR4W0KSR4loUsQJjRSQtQ0nwjXXemrwjamszSh4fiJlOUDXMF3ncaa72rSPL6ZEuLVoFz12ahUqp4XWpiTZq7NUOakKqAJprjUOauzUAS101FNE4NTcw7nAOhRFvMHX3pBQyRSg9KIxWESBmbWHE+UK9R/Wgs1Cdg0SzXTUc0oFADppKnTw92x7tcEgA5TEnSbWHU2ohfDMkd64lsTBkp9xe+3vSc0ilCTAIpwqzewLDcuKfBQlMlCk+I63TlVJFSHjeAbSCnM4dghtatJmVQUj3FQ+Rei1xP2VrTRVoknyFFp4c5BOWALn76C9Bq7WukpWxhFFJJADy+7TEfyyQecm9PxvG8UsA962ylNwGUJkGI+NeZOltRUPkZa40W+G4GpSQrNa02IidJCoI1Go3qHEf9I0VJdfSkiPmSonmQlJzW8qymK4g0Se+eW/0U4pY6ykSgC4+YVVudoUIUQzh5UB/KkQBvYKV/yApXJlVFG7wHahpAJaaddj5m28qIvBKnIVMRpNNxXafErAIaZQmdXFregHUkWSCOptWIwXE3XyolzuwIPhEm86KXJFVGPxDSkyp11TkqACjmFlEDUWsBvSx9hmbXGdqzJ7zGrjTK0EoHp3Un3UKocR2oZmUNFxX8zqsx91lZ+orI4h9Klktt5RsCSqOt96VvDLVb6D9hTpIWTL/Edqnlg/xENAaAAknomyo9xVXlfxBsl57r4ikdOQ9xU2G4JEFZAkSM0/YA61c4fFKCA21mUiDKdudgP6Vm+RLof8lK1whxMFSfED8KYt1J09pNHYZwozbbiwChHKRmnS9qtGuGvK+VQG2UfuPOim+Ar3bAmfEVJBv1mRWT5JMeJRtYPOSoyJgwq+xvp966rHGcFcJhbjIHJTnW0gCuoqQUAHCKbyEugKkZQUk5QCTtO9vegn3kkkqscxOUDQnVUCOVF4v+GvKVoULZlIJgWvYxJ8pqfCNtFOVtCVEkqzqGZQ9Tp/TnWuvYfRWYjjC85IWu5B8RO0AGD0Ar0Xs92gxa2ScO6O7HyE+JJABIHhJIM2jyrE4zDOyrM+wABPwqmPKLHpNVzi1pg98pQSZJSkpiLgDrJ+lJSev9/QuuzfnFP4lpbi3yAklMKClmRtClCDcbVnGWHCSVOBI5wkfU6e9Voxa3VlSirQSVK0i3qetW/D+JAyFwQSYIm3n9auPJX7Ckr6EGISAWluXEzmErubpBIzRYSJjaomMapCyG2XAmAEqMoBGiiJECQdtatW8HDYcCgmToERESQZgzMb0olZ+IrOseI9LWjYaVrFEyf0IwtRnMAL2AM2jnAqSaaTBjelmtEYt2xZpQaZNKKYhwNLNNTfS/lf7U7L1A8z/wDzP6Us0ilCT9HTSiiGMAtQJCTA1MZQP/JVvtQy8Xhm1eLENlemVoHEK8vBKQfMiofKvRa4n7HtqM+EKM/ygqFueUEe9WmD4elRIcUUEDNGT5eZUSEp/wDIiqtHEF2U1hXbaOYlwNAdQlEn/kKkexOMcH8XFhtP8rCIHq4uVf8AOofIzRcaRpk8Mw7ac64iJzOrAT0unwmf9VBr7T4VkJKFhVyCllKFEyLSpMhAHVYrE4hvBJJU4ovr5uLU8R7Tl/3VIzxxIyhloJSZiwR9Eyrn81RtlaRosd2peJV3DBSkxLi1qN+YEEAHooVUPYh0qJLmWZkNwACq5JUZNwP5t6r3MW+s/wCIEpt8IueYzGSPMEU0sJmVSo81kqN/9VXHikyHyJCKcbJHizKObSVm1p3n/de1OU4QJQz8o+JeUczAuZtepQqBsB7D9BQeL4khKT4pMHT9608UV2yPI30Vz3aTEKEyEpmAQmSOmZUn60Wwz3olZJJuSTmIsLDMT+e1ZdL4IgIvIM7xyo9l1cESQJm5k6CoVIp2zQuOst7D1v8AeqE8TJxKloBOYBIgaWA/SmBmT4vEaMwmGTI8SJkWzR6TGUn1pSmCQM405sVJB1try/WkwvCFKEgFQ5mw+prRYHCFJOdOWLkqgGNiNZOovHKp23zMoTFoCl+x8OmnlrWWU5aRdJdlZheD7xmjXKISBuSo0cttCUqCZIgf4djPLNf2FELbKzLiirodB5JFh7VLk5VS4b3JkuaXQPgWCAkqShRAHxJk+ZJ1NWqcW5/NHQAJH0FCoNOC61UIkZyJ1vKOqjTAqmFdNCqqkTY9bYO1dTCqkpgUvGcOlwNJYccWhA8WcKSBnMykkKMnrNVOPxiWSEtJKVAQTnKyeZMgewEWq9GPw6YaQ3mQkGFOKzFSSZjJGVNzQmOwDCm+8HdtKSfCmSSrqZ2kRy1rkVUbv6AEOuKTJTlNzIIEi5MwZB3oNviJMyJA2k6VKxiAAZyqVrvtyEQefWom0ocISlOUn+Qaf6huKEvlCGKxqv54jQT9DelRxRRuo/3260WnsuuD4gTttHnqaKw/ZCI7xZvsAE+xVOb0FVUWFMn4XxfKMxzd2D4ovyAPiBAExeKuP+otdxxYUJF1EG/JPhF5vApMNh22GyklXdnUQVTO0K0nmBRWGHeSQnLpdQI2sBNoGlxtSWmaVob3hX8UqV6HT/TanhHO3mb+wk1YJwyQPHmI5SG0/wDKfcJqdLiR/hoQOoQXD6KdhH/Gr8j9E+JAGGwS1/AlSv8ASm3uZildZbQYdeaSofKCXnP9jeYj2FTcTxSY/jrBB0S84SPRlJCPYVVN8fbkN4dKnCbBLaQ0n3AkVOTY6SD1LEeBh9zq8pGHb9jmX/xFJmxBkhbLI/8A0NFah5uvkj1AFVPFcdikKhYQxZJmyiAqQPEoxsapMTiWu8T3r63xCs8TAV4gkAKgEaGRsaEmwbNBj3sLIOIcU+obuuKejyQjwp96Yx2gTEMNwm42bBtOglX13rIYJDS5SskKJ8JBPtGlWvCBlC0TMK960jx32Zym0Wi8c+rcI1+FN/8AcuT/AHoV3C5/jUV2+YlV+YzWHoKmJ5mKicxSR1rZQijJykyg4kSHlhMDokBIjLMQLRaiuGvqhKFAhKibkQNDvv5UFj35ckD2HSKlwyFq7sTEKk3238rVndMvtF+vEpSNaAd4veEpvzpcS0Im9tbj9KhSwdrAazA/rQ+VJCxIlYpatSB+dahdw+b4iT61YI4eSBf9bazbanNYQDW561Gbl0Porm2osBRuFY5j6Uc3hanSzFNRE5EDeEHIVC9wlCjJHtVmExSk1VCB8KwB1iwJuY86LTTEpqQCmhMeDShVMn8ilzUwJAa6ajzV2agB81xqPNXZqAHxXVGVV1AGVwqFkjI0pUfMR7gE2HlNWg4AtwgTA1ypEn9P1r0LCcNwgupxayD8KUzpoM5ASaiTxAtvlTYQlsJKQ1dw5ps4Qn4VQBz3rlSXZ04mdwnYwFOYsurVNlWKNPmBKQPr5VocL2XbZA71TaEb5QQZiwGgI8h70nEOPrN3HSkf5lhsegR4j5E1nMV2oaTMEq592nID5qV4j507Y9I0ONwTQI7lS4/zJCQOfiMKPkQfOmw2Ns59T7mw9JrA8Q7ULUICQgGPF4lL9FEirZjjmBQhJUXsS5/K9mSgH/SjNmPv1ih2gTTNS3i8/gRF9kwIi9y2NLfMqosc40zJefQi10pPi9QnxfWsjxjtO6oD+AtCcpyhLamEAdMvjUOuaNbVj1YpZEE2PleNzQov2JyXo9FPaNtSwjDMqcWoSkuEIkAEyNyLHUjSm4rGAD/3OPQjm1hUyb7FQv71567iSYlWaAEjWwGiRO1F4fCJyyswOhHpTaSVsnItcRxfCtrzMsqc8RhTx+IRGgOs3mm4jtbilJypcDKNktJCYm+vxfWgWcAhQgOmxFgi8EgKM7RrptRqMOw3onvFDdc//XSnFxYNsp5U4ZBUtUjxGT0MknqKMPDACM6rbg/sKnexhUqUgTGWEjaZioE4J1SjmESd61dR7I2x3C3UoW4IBFoqRjHnO5l3IMDpalw/DgCd/pUrTEKNoqfKvQOLGlxR1t51p+z/AAVt1gurQlQCiCVKWhVonJlJzjT5bSfENq7hvCnlHOGQW0/EpwEITF7nSbaX8tKnxHGGg8pbLaVWH8RSEoGaIlKYBCR6Hy1qZcllRjXYuP4bhErJUtbaMvgRq4pX+giUp1ubGdRBqgaTC+gmCQI9QCYOlutWuLxTjykd8TCZgHKAJuT4YMmBcydKrMcspByIEEyQJOvpb+tYeTJ0gZJhnjKiRAj5tuRAVp51ZMYXwhS7C/iXc35JjqKXAslsEqME73zCdQJ0EU510kk3vuSSfc01x5O2PS7HOPpFkJBi2ZQjTkP7VzjxXGYJkCJAgnzjWoQKkSK3jBR6M5TbHJqQVGKdNaGY+aQqpmbqPSuJ86YDkmpc066+v1qAH8vTwrr96QyQiOXvTQryppc6/UU0r/JoAlmkzVGF0s0wHzXTTKQmgRJmrqimuoAe92lSSEoQtw6DvVgD1AgH196q8dxnEBSUklKVCQGRtyBG/kd6yuWLyQedHMMlxOZbiiDYQT9dq52ktnRdhuIYaMZ8SWlkAkFJc15qTUDeBw6ZU7iisaANpMnTXPomJqNvg5zZgpMbBUn0VAq2xvZTuSC482Vm/doSSACJ1VFvSkpxXsPugD/r8MFANYdShEQ4oKJMi4gW0PvRzbWHSJ7oFVrqJMRBsnSp+H8PwudAWhWcgmDIEg28Mze/TS1O4twZpCkLD8IUrxfDKByATcnlaLXqJb/Vj2Q4vGOuSjMgAiDlbhRFoSSTBSL9BeqdrgK3FhtseIkASpIF9pm1H8Yx6EqhsKSkpBlR8ZPO1h9Naqk8TymUZp6n9t/3pxyQm97NIv8A9On2gFO6aq7uFZfMz+kVQ4whBKSCI26bTWp4diVuAFTilJhNlKUSCbBNz5UFx7s4pXja8S9SgXVcgeERcD9aS29spw1aMuxiClRjcj86edWCOJGdZA1uJg6nS9VmIaUhcKBgHcRP5FPxGIQQAEREan3E6xvtqatpMg9owPD0lpKWFBKFJBGZAIhQtAEVA/2VSAFEkgC4bbClK/3q1qhwfbBaWwUIEBIAESBHKDt+lW/ZDtUvEuLQoDwpmU2i8Qb/AJFYrvo3bT0E4Ps/gQ2StGJCoBh5KQYMj5EiD0N6ZgcNg0K7xnJ/5kSNh8WkzVpxTEpMtyCsgeEzuRWI45icEV5S1E/MhakiYiY+H6VcUl2TL6Lvts73eHS8HCZXkCArM2TCs0p+HNoD0gdKxP8A3QFGZQSDpACQCRsmN/TcXp3HuHMISAh9S0/GABJExadJn9Kg4JwlOKKWkSCFXBidp5TYGibhLpaMkpdN2GYVKlyFLgm4AEGLwnxCxIirRtDbLdvCtViskf7RyH5yruKcLSVhQWjMBlyTIOSE5c1jmERMRO9Vr/D3JSFLRvquciZmTIkwOV7b04wgkV0ThUkzU+Fwi3FZW0lRifIcyTYDzoUYtvREOrAOYgmJ9hbW2tSjFuwBKUpBJyhCT5TmBJPnW6etGTW9iEUopgNTYfDrWYQkqOsAEmOcCqIG5qSfOmrBBg2I1H70lMRJmpJ/JqZjBLUkrSmUgwVSABpuSOYodVFjod+WpQr8k1HNdJ50CJc/5+Cuzfk1GFHqfpXBf5NAySaTNTc34KSaQD5rgaYTSUwJCquqOfya6gC/4F2ewTYzFHelA/8AlvB1+GADWb7R8UbdWrJKUTYWExsI+3lWqZYeCSAW0oMyXNQOd/LavLMW2pDioIIBsZG516GuKG3tnXyaSC8MtaXUJbzEkjbqNAKvuKYdpLhOKU8t2B4UiLQCJIm9+e1ZvB4sJUCtcEbgZonWJNegdmX8GUB55lTi4g96RfLYEI0Owk/pV1+RC6Kl3hAGIStGVxsZQVhShFoIIIgxyqbEcDYKzmRruLDa4Ajb7zWi4vxLh7iMiW1NHYJKWs8beEkxp8tZjEcWT8KEkBIsFLzqsBYqypze1L9XXoeio47wZZUlDLalqSPGpE5ADoMykplWtUWM4Y60sIWghRAIAIVY/wCkkVtG8X32ROYtkSFEGxA0sd6OxnBUBAPeFY38Ua9BrQppR0Dje0UrDCClBecSgtoJCLEyE6CLAnKDO1HYHO4UOBQ6HUyCDpptSYZlAUUpQJEXgb9VaedWpwYZWteIbWlKR4siwoJkBIzKSPAVE2Ex7Co4pu6HS7BscXFqKkoCpMrJJTf5lRE3ufeq3HtoSkANEq+cwkpvpoB9etGDFhMlKHAi5TnTlCz1WqEqygc7iKATicMr/GE+IeBs3Oskx4U2B0JHQVT4l2iXTBF4tB3gpGmg9q2PYbDp/iOZUZ4QJAvBCyRPoPYVjMZwlpt1cBxbc/GoWg3gxaeteh9k2gGJA1J9QEpA+5rNJJ6HBbDOMZlZcq8hCkyYFxAtJ639K8v4xgiHY2JUATBki+3yweQrd9peJFCh4UrRJ1TyWtJkzp4dudZ/GpaxDfiQWxOoVEG2x02qnOhyVlOjwI8Vp5Rcx/SjMDj2wpJgWIUYFzHWIm3WqjjmHCHUNqUpQUJzbgXsAKtMHg2FtgqATmkJgkRFp9wLml4c43ZHTNB2x7VtOLCWkAtlKYCpkKOpBSdRYa86ouBpZU4rvQCQAUQrMM2YSL9PLzqHiWEZkNpK8wAHiUAVEiY8I0nS01R8JC0LOZtYJGpBF5601+r+UO9m04m82XPAhQkwTrbmNYHTShXiEpnIoidYObqRFgNhNNwbkJhZJ/yz5xYb3P1qV3G5dCNCYtAtvHTaojzyTpDavsGffUmAkJSSLFXiVoZgfD99KK4Xw3EuKzNd6okFOcEpEK1GYkJA9aG4xxB1hCJQUBQBTlIyqSRaw+xqTBdpHMPCg4lGdKTk+UyPiPhgSd9a6Yzb7RLivks+IdnHGG86yiBskk9NYiaqJqVnieJdcSpaXHm7kju1lsiCCZSnKACPiixE2qVzBrUlTiWnG0C8Kv4bDMFjwm50mY53NaKXpkSh7QC40kmSkE84vT5puaumrMxQaWmzSTQA+a4mmz5V1ADprh+Wps1I0mQq+xNgTpc+goASfP7UhV5femx+R/Wknz+1AEs/kCkqOR+XrqALrHreebOQEgA6787ayY5V5+xw5eIJUiInc76xW94BiVKW4CZGXSBHxgfYmqFzAoGMLIBDXeI8OZXzBGa8zvXJCGFnS6dNk+B/9PYP/u8S0wiJsoKWTaBlOlpv0pFLKcyUKSrKSEEz4kgwlRjQmKi7QsJQgZRBzuAmSScptmUbqIk3M1XJcMpudD9qrklK9aEkkid3GoUYWUlQsImAemn1oRbkpLs6awRIJtJgzHpUeOw6SuY1TJ87XorBMJDaYSPEPFN599ulRqrFZ3DkrWpJCVWIEmSBff8AatWWoiLj9aya1ltZyEpGUGEmBN7wLGtzwXxNpKrkgT/bSnPjUolRKsOhSu7glRtEGL6TtB/ervgnA1JQpKs7KEqlKQqUnUZimT4hfUWBtQ/a/FLYwuZk92cyRKbWMyKD7NcafcwrinHCsoUQkqAJAyA6xe53qI8aSstdmi4jwMPtBD1zJMpUdbgKOgJy623NVLfAWmSAEAm8EXuLfEq8357Va9+pTKFFRlWaSDGgnbSvPsRxV5QEuKvJMGOm3kKvByWmO4p20bbDf9O2CXVkkE+Actra+5iq93tUvvJZTlbEDKYmwIkbA/t1rOcKH+Id8sz1nWgu/UlCyDB/rUYtNpESlfRdYzixcB7xMAQLdZFtYtGt5mgcO8pZS0lJIUpA0zG6omwuL8poZlRU2sKMiT+tE9lTKxciUm48J9CmCD1FS1Qou2TcdDZx60qlYQciIgRAAUCAYgEqGu1V2KzpISltRSmACLiB535612IQE40pTYBREdIq+bFOXI+Ov4FWTM8yUuDMYScwAUTGosIG077RXrWPwa08KUXy26tKbLbOeAFDKnMQCT6V5b2oSAlEACVXsOX0rbrbDfBjkATJJgaTnTei01ZaVWjEvJUqFJiLGIuSdre1CcaxS0nu1pAMSbaibDytWjwxhFt5P1Iqk4sc+IbSq4ykxt8/7ClCSvroh6RacM42y4pKX0JcQEwkKT8I5g7R0q2w+CRif4ZSFsgCxJzIJJMJVqYjp61iMY0EqTlEXi1rW5eZq37HvqGMTCiJyg9R151pjVUwTt0aXC8fSxOHJUclkJGZRCJ8EzYCIFyKRHEXHlFBKsq7fxHcgTExYKy6Ta86Gl7dYpaX1NpUQhbSMyRoTnWJPXrWa4Hh0uLezjNGQCSdgQPYDWqrLstuiy4nwtbK8qoPIg2P7HoaHThj/MgHkpYHre1dxBAQltKbDJJ6mVa86AZ8SfFeDaqjytujFxRYu4YpbC8zcKJAAcSVWm+UGSmxvQ2ao2kDlsad+9bEMfmpJ/DTKUUxD5qzwfHC1h3GEtDM6TLpNwkgApAi+h3+Y8hVQKcoUgWh4/JApD+TTKVRpgOJ/LCurkiuoA//2Q=="/>
          <p:cNvSpPr>
            <a:spLocks noChangeAspect="1" noChangeArrowheads="1"/>
          </p:cNvSpPr>
          <p:nvPr/>
        </p:nvSpPr>
        <p:spPr bwMode="auto">
          <a:xfrm>
            <a:off x="155575" y="-1943100"/>
            <a:ext cx="6991350" cy="4057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ata:image/jpeg;base64,/9j/4AAQSkZJRgABAQAAAQABAAD/2wCEAAkGBxQTEhUUExQWFRUXGRgaGBgXGBsaHBocFxgYFxgYGBwYHyggGBolHRcYITEiJSkrLi4uGB8zODMsNygtLisBCgoKDg0OGhAQGzckHyQsLCwsLCwsLCwsLCwsLCwsLCwsLCwsLCwsLCwsLCwsLCwsLCwsLCwsLCwsLCwsLCwsLP/AABEIAKsBJwMBIgACEQEDEQH/xAAbAAABBQEBAAAAAAAAAAAAAAAEAQIDBQYAB//EAEAQAAEDAgQDBgUCBAUDBAMAAAECAxEAIQQSMUEFUWEGEyJxgZEyQqGx8MHRI1Lh8TNicpKiFBWCByRDslNj0v/EABgBAAMBAQAAAAAAAAAAAAAAAAABAgME/8QAJBEAAgICAgICAgMAAAAAAAAAAAECERIhAzETQVFhIjJxwfD/2gAMAwEAAhEDEQA/AL3NXZqbS13HEOmuzU2uoAfmpc1R10ikBJmrs1RlYobFcRbQJN9rXv15UmxpB0101QjjS3CEMNgrm4UR8ImTNTscYCllFgROy4t1y1OaKwZcZqWaz+J4upN87ZTf4ZzHlYiw9ar1Y1bgypfAM/MqJGvKNeu1GaY8Ga8q61GcSi8rTYwbix5HrWdwvBV5fEUEzIVBPW14onGcELmq95smJ8zNz1p2xUvksVcVZH/yJtyM/aonOPMD558gf2qre7MpI8JynpN/c03D9lkj4lE0rYUg5rtI2SRBtp/WdKejtAkyABmG2a0ecUjHAW07q9zfTX2q0YwrafhQB6fel+Q/xKdzj6gmyBPrGtvWKFX2gdifABH4dfpWmWhJEFI9qhZZaIslBHoaNhaM0viuII+P4tIA03jl60OOKvCZWoxr0A001Na9zCIMeAW5D9qH/wC3NfyClUh2jKvcQduFrWQeRnlrH2qJbjgnMDeBJ0/NK2ZwSCAMqbUj3Dm1bAeRj7UsWPJGOLqzz1IgqEzAtG8eW/OudbVPMg3gyZOxrXJ4SyB8KZ6/v+tVznBACopCRJmJmR5m/wBqTTGmmZ50qmIE8gR+lOyjNBgSN1A8jtFHL4EoqugGDY5iLcraUc1wNcyChJkXjNoI+YUUwImuBOKmEpCTcDMFR5EelDPcEeT8pjoJ58jWqwiFpHjXm8khPpU5cNFBZhU4dZMd0s87HpRIDjc/wyARPjMWGpg+evWthnobFYNDhlSATEfntSwC0Y88QJvAA+n3rmmVuHwwTyzX9prT/wDZ2Rfux9aLRg2x8iP9opKAWZdPCV/OQm3OT6BJorDcKSUkqcWgg/MhQH3v71oUtpGiUjyAp4X1qlEVmbRwnMSE4hJ9P611aMwf7TS06CwXLXAGo8NhQkRKj5qk+5qaPzWtjI4Nmuyjn9a4pTy9aQJRtb1oAcWxynyoROIWdMOv1KB+pqwS8Bv70/8A6oCkPQIjvTqykf8AlPuCBTHME4v4kMjoU5vKbx96OOK6UBjw4oKyuKTIsNtR+1Q4lqQE9gCjxAhKrjMkBMzomCIj1rPO4FQVkSqM1yCcvxbXkxp58q1KVqSkS2VkbKKTEC0HlYWj1tTG2z3xcQ0pBm4zpIMkkwCLD96yx3o0te2ZkcJUnDuqUnxJWmFkHLl0ISogSSSNRtagENLAumAdIE2862uNQXgUqYQkW+cmCOhka1VI4CAZHPr9INGMmJuJ3Zl9XiCrJEFNrmZkjYDTnWgbfB0n1rNnhDyScr6kkmT4jfqaZxLiOJRZKiSkSpWQKBttmBBNtudWm4rZLSfRqiukDlYM8cxJNiu++QCT0ATYe9Ob4piADLizEbxebpHh1gak0/IhYM3qXPOq/jODLwAClgDYGJ+lZZXaJaU5QtRJNjAKokTBgTEGo1cTfUohLy1CCSQMoEeKCTvaPpek5oFBlw12fUDPeKB59OVW3DuHhoykXiJ/vWVw3a11NlFCoN5BmN7gVaK7VSUEApTMrtMpj5ZiL0XEdSNGVLPOmwZjes8O2TZFkOG8bR7/AKUrnatvUIUT5jf35VWaJxZoQg8x5TSJ+HMTlG+a0RzqhZ7Wt5oKFgc9f2p3EO0jK0lASVJVYkwN9gZn1ik5oFFk7/aJlKgBKxzGnpOtQHtW1J8KiJsZF9dqonmcKE5gpRCYtlM/aD1vSYPhTbuYzl0iYEg39KnJsrFFw92sTJyN5hbLKo85setW3CuONOp8X8NQiQoiL8jN6oX+BNIbzqWAlO9jflbXyo7gmIwjbRWFAgKAOYGQdRAjfn0othSD+NcfSwBlAUT1sPON+lZ1/tk4rQpT5J/eYrQ8UxeGfQhSnEwZymSNIJHSLVVq7NtqEpMg3BmQZo2PRUq7TPG/ekeQAH2p7fah+CQufNKfpajl9mU0VhOzjadQKVMVou+E4/vm0qyqSSLjKYnSxIo6oWGwlISDAGgp6nANSB51Yh8V0UzMKaVigCSetdUXe/grqYAKFzv9KmQ8OtCg0qDzM+w+1WZhZcnamBauQ96ikUoVQBJmUeVdmPSokQJuT5kn76VzrlrCT5x+hoAmznnFIFqG/wBP3porooA7Orn9PwUzOes8vLrEU6kFIBUk86bJ509KbRTCLSSB9B9TQMTNOl79fX1oHG4JCrxfc7+p1NHFu0ag0im9gfz1tQBUo4eEghJUEnUTbzg2mub4UiIOa+86Hn51ZqRbWI9dtaRLNqWKHbAUcMFltrWCd5IkbgyPpUHFsCVAgpKDBgoAg/6haT1q4bV/lj1n6xenqVJE6b61Lgis2ZX/ALQCkfMoATKVxoNgIF7+tRFoJtBuVDw6KiJEqsBfaN62gbTQj/D0EzA1qPF8Mfk+jM4nCrKgEtBAiDkQCDa0EE39aCewjacoIDZgDVQVO5g6k9eVaZ3hqCRa4n61E/wbNBSSCNPTSl45fI80ZfF4O47vMSSN8wFrlVudQJZzOFBKralKZ9SNhfWtSnAPAEygmR8SQrzMwSaDKcRKgUII5hIST5FMGpqXsq4lIrArAEqIveBMDbQ38qnSspJtyEmRm8puKukcKesru25PVUj/AJR/eo+L8OWAMxITO2eSf5dPW5qZJseioTiFwoZVlGhABUJ3zQIn96alwAGYTb5dbmfLl7UX3SgghCFpknNAJNgP5rJHlJ+1VbGAWU5hBSDFykeRIJvt0p4oCVT0jmBJvbXcczYW6Cim+KLSQAtRyRlANuVhobdKKLrrTaSh0mbCHNNSQAsABM8qqnVBuDlIXJlXxW6be1IKDV4lxQKVuryr+KTrppc8hahnSoKQUrUopgpk7gkjKAdOnnQ3/VhQiJMzp9P6US206HGwtBCFrAFwNwL65fXrQshBLPEngsLKySkyEkk3IIk7EwaIVxhbwh0BcaEEgDXYWoXiLXcqUlwQZVCY+UKMHMb30kaiq1GJXlzJSUoEmx/Pw0k5NaHVGiw3HH0kkrBJHwnTzAtBow9pHJR4BABz/wCYwIKY0vPOsuHVwMw15RIqN3HFO0TppFJSn6ZNI1SO0Ku9zmS2U2RIsbSRa46mlrMJxMJClAwd7/eupqcwaR6CUCZmum+n1/SL0wgC5MD1P0F6dlHP89a7TAelzW1KTUC1gEfeQAPMkinhY/rQOhxUbR9qcVGo0q5n7fpSlVAh4XShRImCAOf96gbmLn6n9SakKrRSGKXK4LpgNO7ygQ+aQiRBpoUK4K6gdSYA6k0DFdcIFk5vXL+hmlCzHI9Dp5GmkjSQeoMz1BGtNURQA9KrXJPUkknzJuaXyt61Dmpe8oAkSnrShdqgLnLXqAfobVE0pW5J9AP/AKgCkAYp4C5UkcpUmfRJMmmocIAkyYEmNTztpQpSJmBPOpMxoGSuOWkwOv8Ae1NCtyZ9APsBUZmm+tMQ5x0i2WRe4IEctaelyKhJrs1IAsYs01zFE8qgBp2akMct9R39qrF8JSTZsXqzDp5UinTSodj08IkAKIAqu4n2dESiM3P+29W7WJMUUxhHXNG1q8kmPfSpaXspfRisPw5aMxAkbiRcDYyDRGGhSsqUqbMkkhYJnbxKEiK2zfB3NFd2gnZSklXKyUyT7ULh+z4XmWtTjWUf/iSjNN4SXVC4jX8GTo1imZvGMIeILy5XCvEQnLEkgLB0i8ETrpVIhCFH/BiLqX49NEnKbQSCJra47g+DghDhcIi+cOXnQpbbIgc596DTgsoP8TKn/IkNgnfMQTIifiSPIVGP2WZBrAzdKSonRQCog9LQdPenM8IfKgrJBJMqUAbWm2s3+1aDEcYwzQIDhGyglQJVtcoERoINCs8bLoWMMwF5QkHOpKNjAyq+KL1SQqQFh+BhzNnWCAbwbCOfWetdTMXxZ9xEOuobQfkQkLiI+LOYHodq6pf0xfiaDCcRacWUoXKhtp7TrRmWb8t9v2rzNh9RPggKVpHtVrwbiQbWkrGcA3Sr71s+WS9GXjRt15CmQsKuRbSwn4tJ6GKRLiAPEFDrbnbeNjv6VYdn223XElXcIBFkqMkm2itE/wCmK07/AAzCmApbZIOjaSs+zdzUeaT6NvFFdmHdeQR4UKEaqUoAb3tm+4qI4hIMKWlKokJUYJmwgRfzrdvcIEDuGFzIupCEADn47nyiqLjWNS2VB3us4jV1KZG4SUlSp6ZRT8kifHH2VDiFJEkEDnt76UwOUY5xIKR4W0KSR4loUsQJjRSQtQ0nwjXXemrwjamszSh4fiJlOUDXMF3ncaa72rSPL6ZEuLVoFz12ahUqp4XWpiTZq7NUOakKqAJprjUOauzUAS101FNE4NTcw7nAOhRFvMHX3pBQyRSg9KIxWESBmbWHE+UK9R/Wgs1Cdg0SzXTUc0oFADppKnTw92x7tcEgA5TEnSbWHU2ohfDMkd64lsTBkp9xe+3vSc0ilCTAIpwqzewLDcuKfBQlMlCk+I63TlVJFSHjeAbSCnM4dghtatJmVQUj3FQ+Rei1xP2VrTRVoknyFFp4c5BOWALn76C9Bq7WukpWxhFFJJADy+7TEfyyQecm9PxvG8UsA962ylNwGUJkGI+NeZOltRUPkZa40W+G4GpSQrNa02IidJCoI1Go3qHEf9I0VJdfSkiPmSonmQlJzW8qymK4g0Se+eW/0U4pY6ykSgC4+YVVudoUIUQzh5UB/KkQBvYKV/yApXJlVFG7wHahpAJaaddj5m28qIvBKnIVMRpNNxXafErAIaZQmdXFregHUkWSCOptWIwXE3XyolzuwIPhEm86KXJFVGPxDSkyp11TkqACjmFlEDUWsBvSx9hmbXGdqzJ7zGrjTK0EoHp3Un3UKocR2oZmUNFxX8zqsx91lZ+orI4h9Klktt5RsCSqOt96VvDLVb6D9hTpIWTL/Edqnlg/xENAaAAknomyo9xVXlfxBsl57r4ikdOQ9xU2G4JEFZAkSM0/YA61c4fFKCA21mUiDKdudgP6Vm+RLof8lK1whxMFSfED8KYt1J09pNHYZwozbbiwChHKRmnS9qtGuGvK+VQG2UfuPOim+Ar3bAmfEVJBv1mRWT5JMeJRtYPOSoyJgwq+xvp966rHGcFcJhbjIHJTnW0gCuoqQUAHCKbyEugKkZQUk5QCTtO9vegn3kkkqscxOUDQnVUCOVF4v+GvKVoULZlIJgWvYxJ8pqfCNtFOVtCVEkqzqGZQ9Tp/TnWuvYfRWYjjC85IWu5B8RO0AGD0Ar0Xs92gxa2ScO6O7HyE+JJABIHhJIM2jyrE4zDOyrM+wABPwqmPKLHpNVzi1pg98pQSZJSkpiLgDrJ+lJSev9/QuuzfnFP4lpbi3yAklMKClmRtClCDcbVnGWHCSVOBI5wkfU6e9Voxa3VlSirQSVK0i3qetW/D+JAyFwQSYIm3n9auPJX7Ckr6EGISAWluXEzmErubpBIzRYSJjaomMapCyG2XAmAEqMoBGiiJECQdtatW8HDYcCgmToERESQZgzMb0olZ+IrOseI9LWjYaVrFEyf0IwtRnMAL2AM2jnAqSaaTBjelmtEYt2xZpQaZNKKYhwNLNNTfS/lf7U7L1A8z/wDzP6Us0ilCT9HTSiiGMAtQJCTA1MZQP/JVvtQy8Xhm1eLENlemVoHEK8vBKQfMiofKvRa4n7HtqM+EKM/ygqFueUEe9WmD4elRIcUUEDNGT5eZUSEp/wDIiqtHEF2U1hXbaOYlwNAdQlEn/kKkexOMcH8XFhtP8rCIHq4uVf8AOofIzRcaRpk8Mw7ac64iJzOrAT0unwmf9VBr7T4VkJKFhVyCllKFEyLSpMhAHVYrE4hvBJJU4ovr5uLU8R7Tl/3VIzxxIyhloJSZiwR9Eyrn81RtlaRosd2peJV3DBSkxLi1qN+YEEAHooVUPYh0qJLmWZkNwACq5JUZNwP5t6r3MW+s/wCIEpt8IueYzGSPMEU0sJmVSo81kqN/9VXHikyHyJCKcbJHizKObSVm1p3n/de1OU4QJQz8o+JeUczAuZtepQqBsB7D9BQeL4khKT4pMHT9608UV2yPI30Vz3aTEKEyEpmAQmSOmZUn60Wwz3olZJJuSTmIsLDMT+e1ZdL4IgIvIM7xyo9l1cESQJm5k6CoVIp2zQuOst7D1v8AeqE8TJxKloBOYBIgaWA/SmBmT4vEaMwmGTI8SJkWzR6TGUn1pSmCQM405sVJB1try/WkwvCFKEgFQ5mw+prRYHCFJOdOWLkqgGNiNZOovHKp23zMoTFoCl+x8OmnlrWWU5aRdJdlZheD7xmjXKISBuSo0cttCUqCZIgf4djPLNf2FELbKzLiirodB5JFh7VLk5VS4b3JkuaXQPgWCAkqShRAHxJk+ZJ1NWqcW5/NHQAJH0FCoNOC61UIkZyJ1vKOqjTAqmFdNCqqkTY9bYO1dTCqkpgUvGcOlwNJYccWhA8WcKSBnMykkKMnrNVOPxiWSEtJKVAQTnKyeZMgewEWq9GPw6YaQ3mQkGFOKzFSSZjJGVNzQmOwDCm+8HdtKSfCmSSrqZ2kRy1rkVUbv6AEOuKTJTlNzIIEi5MwZB3oNviJMyJA2k6VKxiAAZyqVrvtyEQefWom0ocISlOUn+Qaf6huKEvlCGKxqv54jQT9DelRxRRuo/3260WnsuuD4gTttHnqaKw/ZCI7xZvsAE+xVOb0FVUWFMn4XxfKMxzd2D4ovyAPiBAExeKuP+otdxxYUJF1EG/JPhF5vApMNh22GyklXdnUQVTO0K0nmBRWGHeSQnLpdQI2sBNoGlxtSWmaVob3hX8UqV6HT/TanhHO3mb+wk1YJwyQPHmI5SG0/wDKfcJqdLiR/hoQOoQXD6KdhH/Gr8j9E+JAGGwS1/AlSv8ASm3uZildZbQYdeaSofKCXnP9jeYj2FTcTxSY/jrBB0S84SPRlJCPYVVN8fbkN4dKnCbBLaQ0n3AkVOTY6SD1LEeBh9zq8pGHb9jmX/xFJmxBkhbLI/8A0NFah5uvkj1AFVPFcdikKhYQxZJmyiAqQPEoxsapMTiWu8T3r63xCs8TAV4gkAKgEaGRsaEmwbNBj3sLIOIcU+obuuKejyQjwp96Yx2gTEMNwm42bBtOglX13rIYJDS5SskKJ8JBPtGlWvCBlC0TMK960jx32Zym0Wi8c+rcI1+FN/8AcuT/AHoV3C5/jUV2+YlV+YzWHoKmJ5mKicxSR1rZQijJykyg4kSHlhMDokBIjLMQLRaiuGvqhKFAhKibkQNDvv5UFj35ckD2HSKlwyFq7sTEKk3238rVndMvtF+vEpSNaAd4veEpvzpcS0Im9tbj9KhSwdrAazA/rQ+VJCxIlYpatSB+dahdw+b4iT61YI4eSBf9bazbanNYQDW561Gbl0Porm2osBRuFY5j6Uc3hanSzFNRE5EDeEHIVC9wlCjJHtVmExSk1VCB8KwB1iwJuY86LTTEpqQCmhMeDShVMn8ilzUwJAa6ajzV2agB81xqPNXZqAHxXVGVV1AGVwqFkjI0pUfMR7gE2HlNWg4AtwgTA1ypEn9P1r0LCcNwgupxayD8KUzpoM5ASaiTxAtvlTYQlsJKQ1dw5ps4Qn4VQBz3rlSXZ04mdwnYwFOYsurVNlWKNPmBKQPr5VocL2XbZA71TaEb5QQZiwGgI8h70nEOPrN3HSkf5lhsegR4j5E1nMV2oaTMEq592nID5qV4j507Y9I0ONwTQI7lS4/zJCQOfiMKPkQfOmw2Ns59T7mw9JrA8Q7ULUICQgGPF4lL9FEirZjjmBQhJUXsS5/K9mSgH/SjNmPv1ih2gTTNS3i8/gRF9kwIi9y2NLfMqosc40zJefQi10pPi9QnxfWsjxjtO6oD+AtCcpyhLamEAdMvjUOuaNbVj1YpZEE2PleNzQov2JyXo9FPaNtSwjDMqcWoSkuEIkAEyNyLHUjSm4rGAD/3OPQjm1hUyb7FQv71567iSYlWaAEjWwGiRO1F4fCJyyswOhHpTaSVsnItcRxfCtrzMsqc8RhTx+IRGgOs3mm4jtbilJypcDKNktJCYm+vxfWgWcAhQgOmxFgi8EgKM7RrptRqMOw3onvFDdc//XSnFxYNsp5U4ZBUtUjxGT0MknqKMPDACM6rbg/sKnexhUqUgTGWEjaZioE4J1SjmESd61dR7I2x3C3UoW4IBFoqRjHnO5l3IMDpalw/DgCd/pUrTEKNoqfKvQOLGlxR1t51p+z/AAVt1gurQlQCiCVKWhVonJlJzjT5bSfENq7hvCnlHOGQW0/EpwEITF7nSbaX8tKnxHGGg8pbLaVWH8RSEoGaIlKYBCR6Hy1qZcllRjXYuP4bhErJUtbaMvgRq4pX+giUp1ubGdRBqgaTC+gmCQI9QCYOlutWuLxTjykd8TCZgHKAJuT4YMmBcydKrMcspByIEEyQJOvpb+tYeTJ0gZJhnjKiRAj5tuRAVp51ZMYXwhS7C/iXc35JjqKXAslsEqME73zCdQJ0EU510kk3vuSSfc01x5O2PS7HOPpFkJBi2ZQjTkP7VzjxXGYJkCJAgnzjWoQKkSK3jBR6M5TbHJqQVGKdNaGY+aQqpmbqPSuJ86YDkmpc066+v1qAH8vTwrr96QyQiOXvTQryppc6/UU0r/JoAlmkzVGF0s0wHzXTTKQmgRJmrqimuoAe92lSSEoQtw6DvVgD1AgH196q8dxnEBSUklKVCQGRtyBG/kd6yuWLyQedHMMlxOZbiiDYQT9dq52ktnRdhuIYaMZ8SWlkAkFJc15qTUDeBw6ZU7iisaANpMnTXPomJqNvg5zZgpMbBUn0VAq2xvZTuSC482Vm/doSSACJ1VFvSkpxXsPugD/r8MFANYdShEQ4oKJMi4gW0PvRzbWHSJ7oFVrqJMRBsnSp+H8PwudAWhWcgmDIEg28Mze/TS1O4twZpCkLD8IUrxfDKByATcnlaLXqJb/Vj2Q4vGOuSjMgAiDlbhRFoSSTBSL9BeqdrgK3FhtseIkASpIF9pm1H8Yx6EqhsKSkpBlR8ZPO1h9Naqk8TymUZp6n9t/3pxyQm97NIv8A9On2gFO6aq7uFZfMz+kVQ4whBKSCI26bTWp4diVuAFTilJhNlKUSCbBNz5UFx7s4pXja8S9SgXVcgeERcD9aS29spw1aMuxiClRjcj86edWCOJGdZA1uJg6nS9VmIaUhcKBgHcRP5FPxGIQQAEREan3E6xvtqatpMg9owPD0lpKWFBKFJBGZAIhQtAEVA/2VSAFEkgC4bbClK/3q1qhwfbBaWwUIEBIAESBHKDt+lW/ZDtUvEuLQoDwpmU2i8Qb/AJFYrvo3bT0E4Ps/gQ2StGJCoBh5KQYMj5EiD0N6ZgcNg0K7xnJ/5kSNh8WkzVpxTEpMtyCsgeEzuRWI45icEV5S1E/MhakiYiY+H6VcUl2TL6Lvts73eHS8HCZXkCArM2TCs0p+HNoD0gdKxP8A3QFGZQSDpACQCRsmN/TcXp3HuHMISAh9S0/GABJExadJn9Kg4JwlOKKWkSCFXBidp5TYGibhLpaMkpdN2GYVKlyFLgm4AEGLwnxCxIirRtDbLdvCtViskf7RyH5yruKcLSVhQWjMBlyTIOSE5c1jmERMRO9Vr/D3JSFLRvquciZmTIkwOV7b04wgkV0ThUkzU+Fwi3FZW0lRifIcyTYDzoUYtvREOrAOYgmJ9hbW2tSjFuwBKUpBJyhCT5TmBJPnW6etGTW9iEUopgNTYfDrWYQkqOsAEmOcCqIG5qSfOmrBBg2I1H70lMRJmpJ/JqZjBLUkrSmUgwVSABpuSOYodVFjod+WpQr8k1HNdJ50CJc/5+Cuzfk1GFHqfpXBf5NAySaTNTc34KSaQD5rgaYTSUwJCquqOfya6gC/4F2ewTYzFHelA/8AlvB1+GADWb7R8UbdWrJKUTYWExsI+3lWqZYeCSAW0oMyXNQOd/LavLMW2pDioIIBsZG516GuKG3tnXyaSC8MtaXUJbzEkjbqNAKvuKYdpLhOKU8t2B4UiLQCJIm9+e1ZvB4sJUCtcEbgZonWJNegdmX8GUB55lTi4g96RfLYEI0Owk/pV1+RC6Kl3hAGIStGVxsZQVhShFoIIIgxyqbEcDYKzmRruLDa4Ajb7zWi4vxLh7iMiW1NHYJKWs8beEkxp8tZjEcWT8KEkBIsFLzqsBYqypze1L9XXoeio47wZZUlDLalqSPGpE5ADoMykplWtUWM4Y60sIWghRAIAIVY/wCkkVtG8X32ROYtkSFEGxA0sd6OxnBUBAPeFY38Ua9BrQppR0Dje0UrDCClBecSgtoJCLEyE6CLAnKDO1HYHO4UOBQ6HUyCDpptSYZlAUUpQJEXgb9VaedWpwYZWteIbWlKR4siwoJkBIzKSPAVE2Ex7Co4pu6HS7BscXFqKkoCpMrJJTf5lRE3ufeq3HtoSkANEq+cwkpvpoB9etGDFhMlKHAi5TnTlCz1WqEqygc7iKATicMr/GE+IeBs3Oskx4U2B0JHQVT4l2iXTBF4tB3gpGmg9q2PYbDp/iOZUZ4QJAvBCyRPoPYVjMZwlpt1cBxbc/GoWg3gxaeteh9k2gGJA1J9QEpA+5rNJJ6HBbDOMZlZcq8hCkyYFxAtJ639K8v4xgiHY2JUATBki+3yweQrd9peJFCh4UrRJ1TyWtJkzp4dudZ/GpaxDfiQWxOoVEG2x02qnOhyVlOjwI8Vp5Rcx/SjMDj2wpJgWIUYFzHWIm3WqjjmHCHUNqUpQUJzbgXsAKtMHg2FtgqATmkJgkRFp9wLml4c43ZHTNB2x7VtOLCWkAtlKYCpkKOpBSdRYa86ouBpZU4rvQCQAUQrMM2YSL9PLzqHiWEZkNpK8wAHiUAVEiY8I0nS01R8JC0LOZtYJGpBF5601+r+UO9m04m82XPAhQkwTrbmNYHTShXiEpnIoidYObqRFgNhNNwbkJhZJ/yz5xYb3P1qV3G5dCNCYtAtvHTaojzyTpDavsGffUmAkJSSLFXiVoZgfD99KK4Xw3EuKzNd6okFOcEpEK1GYkJA9aG4xxB1hCJQUBQBTlIyqSRaw+xqTBdpHMPCg4lGdKTk+UyPiPhgSd9a6Yzb7RLivks+IdnHGG86yiBskk9NYiaqJqVnieJdcSpaXHm7kju1lsiCCZSnKACPiixE2qVzBrUlTiWnG0C8Kv4bDMFjwm50mY53NaKXpkSh7QC40kmSkE84vT5puaumrMxQaWmzSTQA+a4mmz5V1ADprh+Wps1I0mQq+xNgTpc+goASfP7UhV5femx+R/Wknz+1AEs/kCkqOR+XrqALrHreebOQEgA6787ayY5V5+xw5eIJUiInc76xW94BiVKW4CZGXSBHxgfYmqFzAoGMLIBDXeI8OZXzBGa8zvXJCGFnS6dNk+B/9PYP/u8S0wiJsoKWTaBlOlpv0pFLKcyUKSrKSEEz4kgwlRjQmKi7QsJQgZRBzuAmSScptmUbqIk3M1XJcMpudD9qrklK9aEkkid3GoUYWUlQsImAemn1oRbkpLs6awRIJtJgzHpUeOw6SuY1TJ87XorBMJDaYSPEPFN599ulRqrFZ3DkrWpJCVWIEmSBff8AatWWoiLj9aya1ltZyEpGUGEmBN7wLGtzwXxNpKrkgT/bSnPjUolRKsOhSu7glRtEGL6TtB/ervgnA1JQpKs7KEqlKQqUnUZimT4hfUWBtQ/a/FLYwuZk92cyRKbWMyKD7NcafcwrinHCsoUQkqAJAyA6xe53qI8aSstdmi4jwMPtBD1zJMpUdbgKOgJy623NVLfAWmSAEAm8EXuLfEq8357Va9+pTKFFRlWaSDGgnbSvPsRxV5QEuKvJMGOm3kKvByWmO4p20bbDf9O2CXVkkE+Actra+5iq93tUvvJZTlbEDKYmwIkbA/t1rOcKH+Id8sz1nWgu/UlCyDB/rUYtNpESlfRdYzixcB7xMAQLdZFtYtGt5mgcO8pZS0lJIUpA0zG6omwuL8poZlRU2sKMiT+tE9lTKxciUm48J9CmCD1FS1Qou2TcdDZx60qlYQciIgRAAUCAYgEqGu1V2KzpISltRSmACLiB535612IQE40pTYBREdIq+bFOXI+Ov4FWTM8yUuDMYScwAUTGosIG077RXrWPwa08KUXy26tKbLbOeAFDKnMQCT6V5b2oSAlEACVXsOX0rbrbDfBjkATJJgaTnTei01ZaVWjEvJUqFJiLGIuSdre1CcaxS0nu1pAMSbaibDytWjwxhFt5P1Iqk4sc+IbSq4ykxt8/7ClCSvroh6RacM42y4pKX0JcQEwkKT8I5g7R0q2w+CRif4ZSFsgCxJzIJJMJVqYjp61iMY0EqTlEXi1rW5eZq37HvqGMTCiJyg9R151pjVUwTt0aXC8fSxOHJUclkJGZRCJ8EzYCIFyKRHEXHlFBKsq7fxHcgTExYKy6Ta86Gl7dYpaX1NpUQhbSMyRoTnWJPXrWa4Hh0uLezjNGQCSdgQPYDWqrLstuiy4nwtbK8qoPIg2P7HoaHThj/MgHkpYHre1dxBAQltKbDJJ6mVa86AZ8SfFeDaqjytujFxRYu4YpbC8zcKJAAcSVWm+UGSmxvQ2ao2kDlsad+9bEMfmpJ/DTKUUxD5qzwfHC1h3GEtDM6TLpNwkgApAi+h3+Y8hVQKcoUgWh4/JApD+TTKVRpgOJ/LCurkiuoA//2Q=="/>
          <p:cNvSpPr>
            <a:spLocks noChangeAspect="1" noChangeArrowheads="1"/>
          </p:cNvSpPr>
          <p:nvPr/>
        </p:nvSpPr>
        <p:spPr bwMode="auto">
          <a:xfrm>
            <a:off x="155575" y="-1943100"/>
            <a:ext cx="6991350" cy="4057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ata:image/jpeg;base64,/9j/4AAQSkZJRgABAQAAAQABAAD/2wCEAAkGBxQTEhUUExQWFRUXGRgaGBgXGBsaHBocFxgYFxgYGBwYHyggGBolHRcYITEiJSkrLi4uGB8zODMsNygtLisBCgoKDg0OGhAQGzckHyQsLCwsLCwsLCwsLCwsLCwsLCwsLCwsLCwsLCwsLCwsLCwsLCwsLCwsLCwsLCwsLCwsLP/AABEIAKsBJwMBIgACEQEDEQH/xAAbAAABBQEBAAAAAAAAAAAAAAAEAQIDBQYAB//EAEAQAAEDAgQDBgUCBAUDBAMAAAECAxEAIQQSMUEFUWEGEyJxgZEyQqGx8MHRI1Lh8TNicpKiFBWCByRDslNj0v/EABgBAAMBAQAAAAAAAAAAAAAAAAABAgME/8QAJBEAAgICAgICAgMAAAAAAAAAAAECERIhAzETQVFhIjJxwfD/2gAMAwEAAhEDEQA/AL3NXZqbS13HEOmuzU2uoAfmpc1R10ikBJmrs1RlYobFcRbQJN9rXv15UmxpB0101QjjS3CEMNgrm4UR8ImTNTscYCllFgROy4t1y1OaKwZcZqWaz+J4upN87ZTf4ZzHlYiw9ar1Y1bgypfAM/MqJGvKNeu1GaY8Ga8q61GcSi8rTYwbix5HrWdwvBV5fEUEzIVBPW14onGcELmq95smJ8zNz1p2xUvksVcVZH/yJtyM/aonOPMD558gf2qre7MpI8JynpN/c03D9lkj4lE0rYUg5rtI2SRBtp/WdKejtAkyABmG2a0ecUjHAW07q9zfTX2q0YwrafhQB6fel+Q/xKdzj6gmyBPrGtvWKFX2gdifABH4dfpWmWhJEFI9qhZZaIslBHoaNhaM0viuII+P4tIA03jl60OOKvCZWoxr0A001Na9zCIMeAW5D9qH/wC3NfyClUh2jKvcQduFrWQeRnlrH2qJbjgnMDeBJ0/NK2ZwSCAMqbUj3Dm1bAeRj7UsWPJGOLqzz1IgqEzAtG8eW/OudbVPMg3gyZOxrXJ4SyB8KZ6/v+tVznBACopCRJmJmR5m/wBqTTGmmZ50qmIE8gR+lOyjNBgSN1A8jtFHL4EoqugGDY5iLcraUc1wNcyChJkXjNoI+YUUwImuBOKmEpCTcDMFR5EelDPcEeT8pjoJ58jWqwiFpHjXm8khPpU5cNFBZhU4dZMd0s87HpRIDjc/wyARPjMWGpg+evWthnobFYNDhlSATEfntSwC0Y88QJvAA+n3rmmVuHwwTyzX9prT/wDZ2Rfux9aLRg2x8iP9opKAWZdPCV/OQm3OT6BJorDcKSUkqcWgg/MhQH3v71oUtpGiUjyAp4X1qlEVmbRwnMSE4hJ9P611aMwf7TS06CwXLXAGo8NhQkRKj5qk+5qaPzWtjI4Nmuyjn9a4pTy9aQJRtb1oAcWxynyoROIWdMOv1KB+pqwS8Bv70/8A6oCkPQIjvTqykf8AlPuCBTHME4v4kMjoU5vKbx96OOK6UBjw4oKyuKTIsNtR+1Q4lqQE9gCjxAhKrjMkBMzomCIj1rPO4FQVkSqM1yCcvxbXkxp58q1KVqSkS2VkbKKTEC0HlYWj1tTG2z3xcQ0pBm4zpIMkkwCLD96yx3o0te2ZkcJUnDuqUnxJWmFkHLl0ISogSSSNRtagENLAumAdIE2862uNQXgUqYQkW+cmCOhka1VI4CAZHPr9INGMmJuJ3Zl9XiCrJEFNrmZkjYDTnWgbfB0n1rNnhDyScr6kkmT4jfqaZxLiOJRZKiSkSpWQKBttmBBNtudWm4rZLSfRqiukDlYM8cxJNiu++QCT0ATYe9Ob4piADLizEbxebpHh1gak0/IhYM3qXPOq/jODLwAClgDYGJ+lZZXaJaU5QtRJNjAKokTBgTEGo1cTfUohLy1CCSQMoEeKCTvaPpek5oFBlw12fUDPeKB59OVW3DuHhoykXiJ/vWVw3a11NlFCoN5BmN7gVaK7VSUEApTMrtMpj5ZiL0XEdSNGVLPOmwZjes8O2TZFkOG8bR7/AKUrnatvUIUT5jf35VWaJxZoQg8x5TSJ+HMTlG+a0RzqhZ7Wt5oKFgc9f2p3EO0jK0lASVJVYkwN9gZn1ik5oFFk7/aJlKgBKxzGnpOtQHtW1J8KiJsZF9dqonmcKE5gpRCYtlM/aD1vSYPhTbuYzl0iYEg39KnJsrFFw92sTJyN5hbLKo85setW3CuONOp8X8NQiQoiL8jN6oX+BNIbzqWAlO9jflbXyo7gmIwjbRWFAgKAOYGQdRAjfn0othSD+NcfSwBlAUT1sPON+lZ1/tk4rQpT5J/eYrQ8UxeGfQhSnEwZymSNIJHSLVVq7NtqEpMg3BmQZo2PRUq7TPG/ekeQAH2p7fah+CQufNKfpajl9mU0VhOzjadQKVMVou+E4/vm0qyqSSLjKYnSxIo6oWGwlISDAGgp6nANSB51Yh8V0UzMKaVigCSetdUXe/grqYAKFzv9KmQ8OtCg0qDzM+w+1WZhZcnamBauQ96ikUoVQBJmUeVdmPSokQJuT5kn76VzrlrCT5x+hoAmznnFIFqG/wBP3porooA7Orn9PwUzOes8vLrEU6kFIBUk86bJ509KbRTCLSSB9B9TQMTNOl79fX1oHG4JCrxfc7+p1NHFu0ag0im9gfz1tQBUo4eEghJUEnUTbzg2mub4UiIOa+86Hn51ZqRbWI9dtaRLNqWKHbAUcMFltrWCd5IkbgyPpUHFsCVAgpKDBgoAg/6haT1q4bV/lj1n6xenqVJE6b61Lgis2ZX/ALQCkfMoATKVxoNgIF7+tRFoJtBuVDw6KiJEqsBfaN62gbTQj/D0EzA1qPF8Mfk+jM4nCrKgEtBAiDkQCDa0EE39aCewjacoIDZgDVQVO5g6k9eVaZ3hqCRa4n61E/wbNBSSCNPTSl45fI80ZfF4O47vMSSN8wFrlVudQJZzOFBKralKZ9SNhfWtSnAPAEygmR8SQrzMwSaDKcRKgUII5hIST5FMGpqXsq4lIrArAEqIveBMDbQ38qnSspJtyEmRm8puKukcKesru25PVUj/AJR/eo+L8OWAMxITO2eSf5dPW5qZJseioTiFwoZVlGhABUJ3zQIn96alwAGYTb5dbmfLl7UX3SgghCFpknNAJNgP5rJHlJ+1VbGAWU5hBSDFykeRIJvt0p4oCVT0jmBJvbXcczYW6Cim+KLSQAtRyRlANuVhobdKKLrrTaSh0mbCHNNSQAsABM8qqnVBuDlIXJlXxW6be1IKDV4lxQKVuryr+KTrppc8hahnSoKQUrUopgpk7gkjKAdOnnQ3/VhQiJMzp9P6US206HGwtBCFrAFwNwL65fXrQshBLPEngsLKySkyEkk3IIk7EwaIVxhbwh0BcaEEgDXYWoXiLXcqUlwQZVCY+UKMHMb30kaiq1GJXlzJSUoEmx/Pw0k5NaHVGiw3HH0kkrBJHwnTzAtBow9pHJR4BABz/wCYwIKY0vPOsuHVwMw15RIqN3HFO0TppFJSn6ZNI1SO0Ku9zmS2U2RIsbSRa46mlrMJxMJClAwd7/eupqcwaR6CUCZmum+n1/SL0wgC5MD1P0F6dlHP89a7TAelzW1KTUC1gEfeQAPMkinhY/rQOhxUbR9qcVGo0q5n7fpSlVAh4XShRImCAOf96gbmLn6n9SakKrRSGKXK4LpgNO7ygQ+aQiRBpoUK4K6gdSYA6k0DFdcIFk5vXL+hmlCzHI9Dp5GmkjSQeoMz1BGtNURQA9KrXJPUkknzJuaXyt61Dmpe8oAkSnrShdqgLnLXqAfobVE0pW5J9AP/AKgCkAYp4C5UkcpUmfRJMmmocIAkyYEmNTztpQpSJmBPOpMxoGSuOWkwOv8Ae1NCtyZ9APsBUZmm+tMQ5x0i2WRe4IEctaelyKhJrs1IAsYs01zFE8qgBp2akMct9R39qrF8JSTZsXqzDp5UinTSodj08IkAKIAqu4n2dESiM3P+29W7WJMUUxhHXNG1q8kmPfSpaXspfRisPw5aMxAkbiRcDYyDRGGhSsqUqbMkkhYJnbxKEiK2zfB3NFd2gnZSklXKyUyT7ULh+z4XmWtTjWUf/iSjNN4SXVC4jX8GTo1imZvGMIeILy5XCvEQnLEkgLB0i8ETrpVIhCFH/BiLqX49NEnKbQSCJra47g+DghDhcIi+cOXnQpbbIgc596DTgsoP8TKn/IkNgnfMQTIifiSPIVGP2WZBrAzdKSonRQCog9LQdPenM8IfKgrJBJMqUAbWm2s3+1aDEcYwzQIDhGyglQJVtcoERoINCs8bLoWMMwF5QkHOpKNjAyq+KL1SQqQFh+BhzNnWCAbwbCOfWetdTMXxZ9xEOuobQfkQkLiI+LOYHodq6pf0xfiaDCcRacWUoXKhtp7TrRmWb8t9v2rzNh9RPggKVpHtVrwbiQbWkrGcA3Sr71s+WS9GXjRt15CmQsKuRbSwn4tJ6GKRLiAPEFDrbnbeNjv6VYdn223XElXcIBFkqMkm2itE/wCmK07/AAzCmApbZIOjaSs+zdzUeaT6NvFFdmHdeQR4UKEaqUoAb3tm+4qI4hIMKWlKokJUYJmwgRfzrdvcIEDuGFzIupCEADn47nyiqLjWNS2VB3us4jV1KZG4SUlSp6ZRT8kifHH2VDiFJEkEDnt76UwOUY5xIKR4W0KSR4loUsQJjRSQtQ0nwjXXemrwjamszSh4fiJlOUDXMF3ncaa72rSPL6ZEuLVoFz12ahUqp4XWpiTZq7NUOakKqAJprjUOauzUAS101FNE4NTcw7nAOhRFvMHX3pBQyRSg9KIxWESBmbWHE+UK9R/Wgs1Cdg0SzXTUc0oFADppKnTw92x7tcEgA5TEnSbWHU2ohfDMkd64lsTBkp9xe+3vSc0ilCTAIpwqzewLDcuKfBQlMlCk+I63TlVJFSHjeAbSCnM4dghtatJmVQUj3FQ+Rei1xP2VrTRVoknyFFp4c5BOWALn76C9Bq7WukpWxhFFJJADy+7TEfyyQecm9PxvG8UsA962ylNwGUJkGI+NeZOltRUPkZa40W+G4GpSQrNa02IidJCoI1Go3qHEf9I0VJdfSkiPmSonmQlJzW8qymK4g0Se+eW/0U4pY6ykSgC4+YVVudoUIUQzh5UB/KkQBvYKV/yApXJlVFG7wHahpAJaaddj5m28qIvBKnIVMRpNNxXafErAIaZQmdXFregHUkWSCOptWIwXE3XyolzuwIPhEm86KXJFVGPxDSkyp11TkqACjmFlEDUWsBvSx9hmbXGdqzJ7zGrjTK0EoHp3Un3UKocR2oZmUNFxX8zqsx91lZ+orI4h9Klktt5RsCSqOt96VvDLVb6D9hTpIWTL/Edqnlg/xENAaAAknomyo9xVXlfxBsl57r4ikdOQ9xU2G4JEFZAkSM0/YA61c4fFKCA21mUiDKdudgP6Vm+RLof8lK1whxMFSfED8KYt1J09pNHYZwozbbiwChHKRmnS9qtGuGvK+VQG2UfuPOim+Ar3bAmfEVJBv1mRWT5JMeJRtYPOSoyJgwq+xvp966rHGcFcJhbjIHJTnW0gCuoqQUAHCKbyEugKkZQUk5QCTtO9vegn3kkkqscxOUDQnVUCOVF4v+GvKVoULZlIJgWvYxJ8pqfCNtFOVtCVEkqzqGZQ9Tp/TnWuvYfRWYjjC85IWu5B8RO0AGD0Ar0Xs92gxa2ScO6O7HyE+JJABIHhJIM2jyrE4zDOyrM+wABPwqmPKLHpNVzi1pg98pQSZJSkpiLgDrJ+lJSev9/QuuzfnFP4lpbi3yAklMKClmRtClCDcbVnGWHCSVOBI5wkfU6e9Voxa3VlSirQSVK0i3qetW/D+JAyFwQSYIm3n9auPJX7Ckr6EGISAWluXEzmErubpBIzRYSJjaomMapCyG2XAmAEqMoBGiiJECQdtatW8HDYcCgmToERESQZgzMb0olZ+IrOseI9LWjYaVrFEyf0IwtRnMAL2AM2jnAqSaaTBjelmtEYt2xZpQaZNKKYhwNLNNTfS/lf7U7L1A8z/wDzP6Us0ilCT9HTSiiGMAtQJCTA1MZQP/JVvtQy8Xhm1eLENlemVoHEK8vBKQfMiofKvRa4n7HtqM+EKM/ygqFueUEe9WmD4elRIcUUEDNGT5eZUSEp/wDIiqtHEF2U1hXbaOYlwNAdQlEn/kKkexOMcH8XFhtP8rCIHq4uVf8AOofIzRcaRpk8Mw7ac64iJzOrAT0unwmf9VBr7T4VkJKFhVyCllKFEyLSpMhAHVYrE4hvBJJU4ovr5uLU8R7Tl/3VIzxxIyhloJSZiwR9Eyrn81RtlaRosd2peJV3DBSkxLi1qN+YEEAHooVUPYh0qJLmWZkNwACq5JUZNwP5t6r3MW+s/wCIEpt8IueYzGSPMEU0sJmVSo81kqN/9VXHikyHyJCKcbJHizKObSVm1p3n/de1OU4QJQz8o+JeUczAuZtepQqBsB7D9BQeL4khKT4pMHT9608UV2yPI30Vz3aTEKEyEpmAQmSOmZUn60Wwz3olZJJuSTmIsLDMT+e1ZdL4IgIvIM7xyo9l1cESQJm5k6CoVIp2zQuOst7D1v8AeqE8TJxKloBOYBIgaWA/SmBmT4vEaMwmGTI8SJkWzR6TGUn1pSmCQM405sVJB1try/WkwvCFKEgFQ5mw+prRYHCFJOdOWLkqgGNiNZOovHKp23zMoTFoCl+x8OmnlrWWU5aRdJdlZheD7xmjXKISBuSo0cttCUqCZIgf4djPLNf2FELbKzLiirodB5JFh7VLk5VS4b3JkuaXQPgWCAkqShRAHxJk+ZJ1NWqcW5/NHQAJH0FCoNOC61UIkZyJ1vKOqjTAqmFdNCqqkTY9bYO1dTCqkpgUvGcOlwNJYccWhA8WcKSBnMykkKMnrNVOPxiWSEtJKVAQTnKyeZMgewEWq9GPw6YaQ3mQkGFOKzFSSZjJGVNzQmOwDCm+8HdtKSfCmSSrqZ2kRy1rkVUbv6AEOuKTJTlNzIIEi5MwZB3oNviJMyJA2k6VKxiAAZyqVrvtyEQefWom0ocISlOUn+Qaf6huKEvlCGKxqv54jQT9DelRxRRuo/3260WnsuuD4gTttHnqaKw/ZCI7xZvsAE+xVOb0FVUWFMn4XxfKMxzd2D4ovyAPiBAExeKuP+otdxxYUJF1EG/JPhF5vApMNh22GyklXdnUQVTO0K0nmBRWGHeSQnLpdQI2sBNoGlxtSWmaVob3hX8UqV6HT/TanhHO3mb+wk1YJwyQPHmI5SG0/wDKfcJqdLiR/hoQOoQXD6KdhH/Gr8j9E+JAGGwS1/AlSv8ASm3uZildZbQYdeaSofKCXnP9jeYj2FTcTxSY/jrBB0S84SPRlJCPYVVN8fbkN4dKnCbBLaQ0n3AkVOTY6SD1LEeBh9zq8pGHb9jmX/xFJmxBkhbLI/8A0NFah5uvkj1AFVPFcdikKhYQxZJmyiAqQPEoxsapMTiWu8T3r63xCs8TAV4gkAKgEaGRsaEmwbNBj3sLIOIcU+obuuKejyQjwp96Yx2gTEMNwm42bBtOglX13rIYJDS5SskKJ8JBPtGlWvCBlC0TMK960jx32Zym0Wi8c+rcI1+FN/8AcuT/AHoV3C5/jUV2+YlV+YzWHoKmJ5mKicxSR1rZQijJykyg4kSHlhMDokBIjLMQLRaiuGvqhKFAhKibkQNDvv5UFj35ckD2HSKlwyFq7sTEKk3238rVndMvtF+vEpSNaAd4veEpvzpcS0Im9tbj9KhSwdrAazA/rQ+VJCxIlYpatSB+dahdw+b4iT61YI4eSBf9bazbanNYQDW561Gbl0Porm2osBRuFY5j6Uc3hanSzFNRE5EDeEHIVC9wlCjJHtVmExSk1VCB8KwB1iwJuY86LTTEpqQCmhMeDShVMn8ilzUwJAa6ajzV2agB81xqPNXZqAHxXVGVV1AGVwqFkjI0pUfMR7gE2HlNWg4AtwgTA1ypEn9P1r0LCcNwgupxayD8KUzpoM5ASaiTxAtvlTYQlsJKQ1dw5ps4Qn4VQBz3rlSXZ04mdwnYwFOYsurVNlWKNPmBKQPr5VocL2XbZA71TaEb5QQZiwGgI8h70nEOPrN3HSkf5lhsegR4j5E1nMV2oaTMEq592nID5qV4j507Y9I0ONwTQI7lS4/zJCQOfiMKPkQfOmw2Ns59T7mw9JrA8Q7ULUICQgGPF4lL9FEirZjjmBQhJUXsS5/K9mSgH/SjNmPv1ih2gTTNS3i8/gRF9kwIi9y2NLfMqosc40zJefQi10pPi9QnxfWsjxjtO6oD+AtCcpyhLamEAdMvjUOuaNbVj1YpZEE2PleNzQov2JyXo9FPaNtSwjDMqcWoSkuEIkAEyNyLHUjSm4rGAD/3OPQjm1hUyb7FQv71567iSYlWaAEjWwGiRO1F4fCJyyswOhHpTaSVsnItcRxfCtrzMsqc8RhTx+IRGgOs3mm4jtbilJypcDKNktJCYm+vxfWgWcAhQgOmxFgi8EgKM7RrptRqMOw3onvFDdc//XSnFxYNsp5U4ZBUtUjxGT0MknqKMPDACM6rbg/sKnexhUqUgTGWEjaZioE4J1SjmESd61dR7I2x3C3UoW4IBFoqRjHnO5l3IMDpalw/DgCd/pUrTEKNoqfKvQOLGlxR1t51p+z/AAVt1gurQlQCiCVKWhVonJlJzjT5bSfENq7hvCnlHOGQW0/EpwEITF7nSbaX8tKnxHGGg8pbLaVWH8RSEoGaIlKYBCR6Hy1qZcllRjXYuP4bhErJUtbaMvgRq4pX+giUp1ubGdRBqgaTC+gmCQI9QCYOlutWuLxTjykd8TCZgHKAJuT4YMmBcydKrMcspByIEEyQJOvpb+tYeTJ0gZJhnjKiRAj5tuRAVp51ZMYXwhS7C/iXc35JjqKXAslsEqME73zCdQJ0EU510kk3vuSSfc01x5O2PS7HOPpFkJBi2ZQjTkP7VzjxXGYJkCJAgnzjWoQKkSK3jBR6M5TbHJqQVGKdNaGY+aQqpmbqPSuJ86YDkmpc066+v1qAH8vTwrr96QyQiOXvTQryppc6/UU0r/JoAlmkzVGF0s0wHzXTTKQmgRJmrqimuoAe92lSSEoQtw6DvVgD1AgH196q8dxnEBSUklKVCQGRtyBG/kd6yuWLyQedHMMlxOZbiiDYQT9dq52ktnRdhuIYaMZ8SWlkAkFJc15qTUDeBw6ZU7iisaANpMnTXPomJqNvg5zZgpMbBUn0VAq2xvZTuSC482Vm/doSSACJ1VFvSkpxXsPugD/r8MFANYdShEQ4oKJMi4gW0PvRzbWHSJ7oFVrqJMRBsnSp+H8PwudAWhWcgmDIEg28Mze/TS1O4twZpCkLD8IUrxfDKByATcnlaLXqJb/Vj2Q4vGOuSjMgAiDlbhRFoSSTBSL9BeqdrgK3FhtseIkASpIF9pm1H8Yx6EqhsKSkpBlR8ZPO1h9Naqk8TymUZp6n9t/3pxyQm97NIv8A9On2gFO6aq7uFZfMz+kVQ4whBKSCI26bTWp4diVuAFTilJhNlKUSCbBNz5UFx7s4pXja8S9SgXVcgeERcD9aS29spw1aMuxiClRjcj86edWCOJGdZA1uJg6nS9VmIaUhcKBgHcRP5FPxGIQQAEREan3E6xvtqatpMg9owPD0lpKWFBKFJBGZAIhQtAEVA/2VSAFEkgC4bbClK/3q1qhwfbBaWwUIEBIAESBHKDt+lW/ZDtUvEuLQoDwpmU2i8Qb/AJFYrvo3bT0E4Ps/gQ2StGJCoBh5KQYMj5EiD0N6ZgcNg0K7xnJ/5kSNh8WkzVpxTEpMtyCsgeEzuRWI45icEV5S1E/MhakiYiY+H6VcUl2TL6Lvts73eHS8HCZXkCArM2TCs0p+HNoD0gdKxP8A3QFGZQSDpACQCRsmN/TcXp3HuHMISAh9S0/GABJExadJn9Kg4JwlOKKWkSCFXBidp5TYGibhLpaMkpdN2GYVKlyFLgm4AEGLwnxCxIirRtDbLdvCtViskf7RyH5yruKcLSVhQWjMBlyTIOSE5c1jmERMRO9Vr/D3JSFLRvquciZmTIkwOV7b04wgkV0ThUkzU+Fwi3FZW0lRifIcyTYDzoUYtvREOrAOYgmJ9hbW2tSjFuwBKUpBJyhCT5TmBJPnW6etGTW9iEUopgNTYfDrWYQkqOsAEmOcCqIG5qSfOmrBBg2I1H70lMRJmpJ/JqZjBLUkrSmUgwVSABpuSOYodVFjod+WpQr8k1HNdJ50CJc/5+Cuzfk1GFHqfpXBf5NAySaTNTc34KSaQD5rgaYTSUwJCquqOfya6gC/4F2ewTYzFHelA/8AlvB1+GADWb7R8UbdWrJKUTYWExsI+3lWqZYeCSAW0oMyXNQOd/LavLMW2pDioIIBsZG516GuKG3tnXyaSC8MtaXUJbzEkjbqNAKvuKYdpLhOKU8t2B4UiLQCJIm9+e1ZvB4sJUCtcEbgZonWJNegdmX8GUB55lTi4g96RfLYEI0Owk/pV1+RC6Kl3hAGIStGVxsZQVhShFoIIIgxyqbEcDYKzmRruLDa4Ajb7zWi4vxLh7iMiW1NHYJKWs8beEkxp8tZjEcWT8KEkBIsFLzqsBYqypze1L9XXoeio47wZZUlDLalqSPGpE5ADoMykplWtUWM4Y60sIWghRAIAIVY/wCkkVtG8X32ROYtkSFEGxA0sd6OxnBUBAPeFY38Ua9BrQppR0Dje0UrDCClBecSgtoJCLEyE6CLAnKDO1HYHO4UOBQ6HUyCDpptSYZlAUUpQJEXgb9VaedWpwYZWteIbWlKR4siwoJkBIzKSPAVE2Ex7Co4pu6HS7BscXFqKkoCpMrJJTf5lRE3ufeq3HtoSkANEq+cwkpvpoB9etGDFhMlKHAi5TnTlCz1WqEqygc7iKATicMr/GE+IeBs3Oskx4U2B0JHQVT4l2iXTBF4tB3gpGmg9q2PYbDp/iOZUZ4QJAvBCyRPoPYVjMZwlpt1cBxbc/GoWg3gxaeteh9k2gGJA1J9QEpA+5rNJJ6HBbDOMZlZcq8hCkyYFxAtJ639K8v4xgiHY2JUATBki+3yweQrd9peJFCh4UrRJ1TyWtJkzp4dudZ/GpaxDfiQWxOoVEG2x02qnOhyVlOjwI8Vp5Rcx/SjMDj2wpJgWIUYFzHWIm3WqjjmHCHUNqUpQUJzbgXsAKtMHg2FtgqATmkJgkRFp9wLml4c43ZHTNB2x7VtOLCWkAtlKYCpkKOpBSdRYa86ouBpZU4rvQCQAUQrMM2YSL9PLzqHiWEZkNpK8wAHiUAVEiY8I0nS01R8JC0LOZtYJGpBF5601+r+UO9m04m82XPAhQkwTrbmNYHTShXiEpnIoidYObqRFgNhNNwbkJhZJ/yz5xYb3P1qV3G5dCNCYtAtvHTaojzyTpDavsGffUmAkJSSLFXiVoZgfD99KK4Xw3EuKzNd6okFOcEpEK1GYkJA9aG4xxB1hCJQUBQBTlIyqSRaw+xqTBdpHMPCg4lGdKTk+UyPiPhgSd9a6Yzb7RLivks+IdnHGG86yiBskk9NYiaqJqVnieJdcSpaXHm7kju1lsiCCZSnKACPiixE2qVzBrUlTiWnG0C8Kv4bDMFjwm50mY53NaKXpkSh7QC40kmSkE84vT5puaumrMxQaWmzSTQA+a4mmz5V1ADprh+Wps1I0mQq+xNgTpc+goASfP7UhV5femx+R/Wknz+1AEs/kCkqOR+XrqALrHreebOQEgA6787ayY5V5+xw5eIJUiInc76xW94BiVKW4CZGXSBHxgfYmqFzAoGMLIBDXeI8OZXzBGa8zvXJCGFnS6dNk+B/9PYP/u8S0wiJsoKWTaBlOlpv0pFLKcyUKSrKSEEz4kgwlRjQmKi7QsJQgZRBzuAmSScptmUbqIk3M1XJcMpudD9qrklK9aEkkid3GoUYWUlQsImAemn1oRbkpLs6awRIJtJgzHpUeOw6SuY1TJ87XorBMJDaYSPEPFN599ulRqrFZ3DkrWpJCVWIEmSBff8AatWWoiLj9aya1ltZyEpGUGEmBN7wLGtzwXxNpKrkgT/bSnPjUolRKsOhSu7glRtEGL6TtB/ervgnA1JQpKs7KEqlKQqUnUZimT4hfUWBtQ/a/FLYwuZk92cyRKbWMyKD7NcafcwrinHCsoUQkqAJAyA6xe53qI8aSstdmi4jwMPtBD1zJMpUdbgKOgJy623NVLfAWmSAEAm8EXuLfEq8357Va9+pTKFFRlWaSDGgnbSvPsRxV5QEuKvJMGOm3kKvByWmO4p20bbDf9O2CXVkkE+Actra+5iq93tUvvJZTlbEDKYmwIkbA/t1rOcKH+Id8sz1nWgu/UlCyDB/rUYtNpESlfRdYzixcB7xMAQLdZFtYtGt5mgcO8pZS0lJIUpA0zG6omwuL8poZlRU2sKMiT+tE9lTKxciUm48J9CmCD1FS1Qou2TcdDZx60qlYQciIgRAAUCAYgEqGu1V2KzpISltRSmACLiB535612IQE40pTYBREdIq+bFOXI+Ov4FWTM8yUuDMYScwAUTGosIG077RXrWPwa08KUXy26tKbLbOeAFDKnMQCT6V5b2oSAlEACVXsOX0rbrbDfBjkATJJgaTnTei01ZaVWjEvJUqFJiLGIuSdre1CcaxS0nu1pAMSbaibDytWjwxhFt5P1Iqk4sc+IbSq4ykxt8/7ClCSvroh6RacM42y4pKX0JcQEwkKT8I5g7R0q2w+CRif4ZSFsgCxJzIJJMJVqYjp61iMY0EqTlEXi1rW5eZq37HvqGMTCiJyg9R151pjVUwTt0aXC8fSxOHJUclkJGZRCJ8EzYCIFyKRHEXHlFBKsq7fxHcgTExYKy6Ta86Gl7dYpaX1NpUQhbSMyRoTnWJPXrWa4Hh0uLezjNGQCSdgQPYDWqrLstuiy4nwtbK8qoPIg2P7HoaHThj/MgHkpYHre1dxBAQltKbDJJ6mVa86AZ8SfFeDaqjytujFxRYu4YpbC8zcKJAAcSVWm+UGSmxvQ2ao2kDlsad+9bEMfmpJ/DTKUUxD5qzwfHC1h3GEtDM6TLpNwkgApAi+h3+Y8hVQKcoUgWh4/JApD+TTKVRpgOJ/LCurkiuoA//2Q=="/>
          <p:cNvSpPr>
            <a:spLocks noChangeAspect="1" noChangeArrowheads="1"/>
          </p:cNvSpPr>
          <p:nvPr/>
        </p:nvSpPr>
        <p:spPr bwMode="auto">
          <a:xfrm>
            <a:off x="155575" y="-1943100"/>
            <a:ext cx="6991350" cy="4057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4" name="AutoShape 8" descr="data:image/jpeg;base64,/9j/4AAQSkZJRgABAQAAAQABAAD/2wCEAAkGBxQTEhUUExQWFRUXGRgaGBgXGBsaHBocFxgYFxgYGBwYHyggGBolHRcYITEiJSkrLi4uGB8zODMsNygtLisBCgoKDg0OGhAQGzckHyQsLCwsLCwsLCwsLCwsLCwsLCwsLCwsLCwsLCwsLCwsLCwsLCwsLCwsLCwsLCwsLCwsLP/AABEIAKsBJwMBIgACEQEDEQH/xAAbAAABBQEBAAAAAAAAAAAAAAAEAQIDBQYAB//EAEAQAAEDAgQDBgUCBAUDBAMAAAECAxEAIQQSMUEFUWEGEyJxgZEyQqGx8MHRI1Lh8TNicpKiFBWCByRDslNj0v/EABgBAAMBAQAAAAAAAAAAAAAAAAABAgME/8QAJBEAAgICAgICAgMAAAAAAAAAAAECERIhAzETQVFhIjJxwfD/2gAMAwEAAhEDEQA/AL3NXZqbS13HEOmuzU2uoAfmpc1R10ikBJmrs1RlYobFcRbQJN9rXv15UmxpB0101QjjS3CEMNgrm4UR8ImTNTscYCllFgROy4t1y1OaKwZcZqWaz+J4upN87ZTf4ZzHlYiw9ar1Y1bgypfAM/MqJGvKNeu1GaY8Ga8q61GcSi8rTYwbix5HrWdwvBV5fEUEzIVBPW14onGcELmq95smJ8zNz1p2xUvksVcVZH/yJtyM/aonOPMD558gf2qre7MpI8JynpN/c03D9lkj4lE0rYUg5rtI2SRBtp/WdKejtAkyABmG2a0ecUjHAW07q9zfTX2q0YwrafhQB6fel+Q/xKdzj6gmyBPrGtvWKFX2gdifABH4dfpWmWhJEFI9qhZZaIslBHoaNhaM0viuII+P4tIA03jl60OOKvCZWoxr0A001Na9zCIMeAW5D9qH/wC3NfyClUh2jKvcQduFrWQeRnlrH2qJbjgnMDeBJ0/NK2ZwSCAMqbUj3Dm1bAeRj7UsWPJGOLqzz1IgqEzAtG8eW/OudbVPMg3gyZOxrXJ4SyB8KZ6/v+tVznBACopCRJmJmR5m/wBqTTGmmZ50qmIE8gR+lOyjNBgSN1A8jtFHL4EoqugGDY5iLcraUc1wNcyChJkXjNoI+YUUwImuBOKmEpCTcDMFR5EelDPcEeT8pjoJ58jWqwiFpHjXm8khPpU5cNFBZhU4dZMd0s87HpRIDjc/wyARPjMWGpg+evWthnobFYNDhlSATEfntSwC0Y88QJvAA+n3rmmVuHwwTyzX9prT/wDZ2Rfux9aLRg2x8iP9opKAWZdPCV/OQm3OT6BJorDcKSUkqcWgg/MhQH3v71oUtpGiUjyAp4X1qlEVmbRwnMSE4hJ9P611aMwf7TS06CwXLXAGo8NhQkRKj5qk+5qaPzWtjI4Nmuyjn9a4pTy9aQJRtb1oAcWxynyoROIWdMOv1KB+pqwS8Bv70/8A6oCkPQIjvTqykf8AlPuCBTHME4v4kMjoU5vKbx96OOK6UBjw4oKyuKTIsNtR+1Q4lqQE9gCjxAhKrjMkBMzomCIj1rPO4FQVkSqM1yCcvxbXkxp58q1KVqSkS2VkbKKTEC0HlYWj1tTG2z3xcQ0pBm4zpIMkkwCLD96yx3o0te2ZkcJUnDuqUnxJWmFkHLl0ISogSSSNRtagENLAumAdIE2862uNQXgUqYQkW+cmCOhka1VI4CAZHPr9INGMmJuJ3Zl9XiCrJEFNrmZkjYDTnWgbfB0n1rNnhDyScr6kkmT4jfqaZxLiOJRZKiSkSpWQKBttmBBNtudWm4rZLSfRqiukDlYM8cxJNiu++QCT0ATYe9Ob4piADLizEbxebpHh1gak0/IhYM3qXPOq/jODLwAClgDYGJ+lZZXaJaU5QtRJNjAKokTBgTEGo1cTfUohLy1CCSQMoEeKCTvaPpek5oFBlw12fUDPeKB59OVW3DuHhoykXiJ/vWVw3a11NlFCoN5BmN7gVaK7VSUEApTMrtMpj5ZiL0XEdSNGVLPOmwZjes8O2TZFkOG8bR7/AKUrnatvUIUT5jf35VWaJxZoQg8x5TSJ+HMTlG+a0RzqhZ7Wt5oKFgc9f2p3EO0jK0lASVJVYkwN9gZn1ik5oFFk7/aJlKgBKxzGnpOtQHtW1J8KiJsZF9dqonmcKE5gpRCYtlM/aD1vSYPhTbuYzl0iYEg39KnJsrFFw92sTJyN5hbLKo85setW3CuONOp8X8NQiQoiL8jN6oX+BNIbzqWAlO9jflbXyo7gmIwjbRWFAgKAOYGQdRAjfn0othSD+NcfSwBlAUT1sPON+lZ1/tk4rQpT5J/eYrQ8UxeGfQhSnEwZymSNIJHSLVVq7NtqEpMg3BmQZo2PRUq7TPG/ekeQAH2p7fah+CQufNKfpajl9mU0VhOzjadQKVMVou+E4/vm0qyqSSLjKYnSxIo6oWGwlISDAGgp6nANSB51Yh8V0UzMKaVigCSetdUXe/grqYAKFzv9KmQ8OtCg0qDzM+w+1WZhZcnamBauQ96ikUoVQBJmUeVdmPSokQJuT5kn76VzrlrCT5x+hoAmznnFIFqG/wBP3porooA7Orn9PwUzOes8vLrEU6kFIBUk86bJ509KbRTCLSSB9B9TQMTNOl79fX1oHG4JCrxfc7+p1NHFu0ag0im9gfz1tQBUo4eEghJUEnUTbzg2mub4UiIOa+86Hn51ZqRbWI9dtaRLNqWKHbAUcMFltrWCd5IkbgyPpUHFsCVAgpKDBgoAg/6haT1q4bV/lj1n6xenqVJE6b61Lgis2ZX/ALQCkfMoATKVxoNgIF7+tRFoJtBuVDw6KiJEqsBfaN62gbTQj/D0EzA1qPF8Mfk+jM4nCrKgEtBAiDkQCDa0EE39aCewjacoIDZgDVQVO5g6k9eVaZ3hqCRa4n61E/wbNBSSCNPTSl45fI80ZfF4O47vMSSN8wFrlVudQJZzOFBKralKZ9SNhfWtSnAPAEygmR8SQrzMwSaDKcRKgUII5hIST5FMGpqXsq4lIrArAEqIveBMDbQ38qnSspJtyEmRm8puKukcKesru25PVUj/AJR/eo+L8OWAMxITO2eSf5dPW5qZJseioTiFwoZVlGhABUJ3zQIn96alwAGYTb5dbmfLl7UX3SgghCFpknNAJNgP5rJHlJ+1VbGAWU5hBSDFykeRIJvt0p4oCVT0jmBJvbXcczYW6Cim+KLSQAtRyRlANuVhobdKKLrrTaSh0mbCHNNSQAsABM8qqnVBuDlIXJlXxW6be1IKDV4lxQKVuryr+KTrppc8hahnSoKQUrUopgpk7gkjKAdOnnQ3/VhQiJMzp9P6US206HGwtBCFrAFwNwL65fXrQshBLPEngsLKySkyEkk3IIk7EwaIVxhbwh0BcaEEgDXYWoXiLXcqUlwQZVCY+UKMHMb30kaiq1GJXlzJSUoEmx/Pw0k5NaHVGiw3HH0kkrBJHwnTzAtBow9pHJR4BABz/wCYwIKY0vPOsuHVwMw15RIqN3HFO0TppFJSn6ZNI1SO0Ku9zmS2U2RIsbSRa46mlrMJxMJClAwd7/eupqcwaR6CUCZmum+n1/SL0wgC5MD1P0F6dlHP89a7TAelzW1KTUC1gEfeQAPMkinhY/rQOhxUbR9qcVGo0q5n7fpSlVAh4XShRImCAOf96gbmLn6n9SakKrRSGKXK4LpgNO7ygQ+aQiRBpoUK4K6gdSYA6k0DFdcIFk5vXL+hmlCzHI9Dp5GmkjSQeoMz1BGtNURQA9KrXJPUkknzJuaXyt61Dmpe8oAkSnrShdqgLnLXqAfobVE0pW5J9AP/AKgCkAYp4C5UkcpUmfRJMmmocIAkyYEmNTztpQpSJmBPOpMxoGSuOWkwOv8Ae1NCtyZ9APsBUZmm+tMQ5x0i2WRe4IEctaelyKhJrs1IAsYs01zFE8qgBp2akMct9R39qrF8JSTZsXqzDp5UinTSodj08IkAKIAqu4n2dESiM3P+29W7WJMUUxhHXNG1q8kmPfSpaXspfRisPw5aMxAkbiRcDYyDRGGhSsqUqbMkkhYJnbxKEiK2zfB3NFd2gnZSklXKyUyT7ULh+z4XmWtTjWUf/iSjNN4SXVC4jX8GTo1imZvGMIeILy5XCvEQnLEkgLB0i8ETrpVIhCFH/BiLqX49NEnKbQSCJra47g+DghDhcIi+cOXnQpbbIgc596DTgsoP8TKn/IkNgnfMQTIifiSPIVGP2WZBrAzdKSonRQCog9LQdPenM8IfKgrJBJMqUAbWm2s3+1aDEcYwzQIDhGyglQJVtcoERoINCs8bLoWMMwF5QkHOpKNjAyq+KL1SQqQFh+BhzNnWCAbwbCOfWetdTMXxZ9xEOuobQfkQkLiI+LOYHodq6pf0xfiaDCcRacWUoXKhtp7TrRmWb8t9v2rzNh9RPggKVpHtVrwbiQbWkrGcA3Sr71s+WS9GXjRt15CmQsKuRbSwn4tJ6GKRLiAPEFDrbnbeNjv6VYdn223XElXcIBFkqMkm2itE/wCmK07/AAzCmApbZIOjaSs+zdzUeaT6NvFFdmHdeQR4UKEaqUoAb3tm+4qI4hIMKWlKokJUYJmwgRfzrdvcIEDuGFzIupCEADn47nyiqLjWNS2VB3us4jV1KZG4SUlSp6ZRT8kifHH2VDiFJEkEDnt76UwOUY5xIKR4W0KSR4loUsQJjRSQtQ0nwjXXemrwjamszSh4fiJlOUDXMF3ncaa72rSPL6ZEuLVoFz12ahUqp4XWpiTZq7NUOakKqAJprjUOauzUAS101FNE4NTcw7nAOhRFvMHX3pBQyRSg9KIxWESBmbWHE+UK9R/Wgs1Cdg0SzXTUc0oFADppKnTw92x7tcEgA5TEnSbWHU2ohfDMkd64lsTBkp9xe+3vSc0ilCTAIpwqzewLDcuKfBQlMlCk+I63TlVJFSHjeAbSCnM4dghtatJmVQUj3FQ+Rei1xP2VrTRVoknyFFp4c5BOWALn76C9Bq7WukpWxhFFJJADy+7TEfyyQecm9PxvG8UsA962ylNwGUJkGI+NeZOltRUPkZa40W+G4GpSQrNa02IidJCoI1Go3qHEf9I0VJdfSkiPmSonmQlJzW8qymK4g0Se+eW/0U4pY6ykSgC4+YVVudoUIUQzh5UB/KkQBvYKV/yApXJlVFG7wHahpAJaaddj5m28qIvBKnIVMRpNNxXafErAIaZQmdXFregHUkWSCOptWIwXE3XyolzuwIPhEm86KXJFVGPxDSkyp11TkqACjmFlEDUWsBvSx9hmbXGdqzJ7zGrjTK0EoHp3Un3UKocR2oZmUNFxX8zqsx91lZ+orI4h9Klktt5RsCSqOt96VvDLVb6D9hTpIWTL/Edqnlg/xENAaAAknomyo9xVXlfxBsl57r4ikdOQ9xU2G4JEFZAkSM0/YA61c4fFKCA21mUiDKdudgP6Vm+RLof8lK1whxMFSfED8KYt1J09pNHYZwozbbiwChHKRmnS9qtGuGvK+VQG2UfuPOim+Ar3bAmfEVJBv1mRWT5JMeJRtYPOSoyJgwq+xvp966rHGcFcJhbjIHJTnW0gCuoqQUAHCKbyEugKkZQUk5QCTtO9vegn3kkkqscxOUDQnVUCOVF4v+GvKVoULZlIJgWvYxJ8pqfCNtFOVtCVEkqzqGZQ9Tp/TnWuvYfRWYjjC85IWu5B8RO0AGD0Ar0Xs92gxa2ScO6O7HyE+JJABIHhJIM2jyrE4zDOyrM+wABPwqmPKLHpNVzi1pg98pQSZJSkpiLgDrJ+lJSev9/QuuzfnFP4lpbi3yAklMKClmRtClCDcbVnGWHCSVOBI5wkfU6e9Voxa3VlSirQSVK0i3qetW/D+JAyFwQSYIm3n9auPJX7Ckr6EGISAWluXEzmErubpBIzRYSJjaomMapCyG2XAmAEqMoBGiiJECQdtatW8HDYcCgmToERESQZgzMb0olZ+IrOseI9LWjYaVrFEyf0IwtRnMAL2AM2jnAqSaaTBjelmtEYt2xZpQaZNKKYhwNLNNTfS/lf7U7L1A8z/wDzP6Us0ilCT9HTSiiGMAtQJCTA1MZQP/JVvtQy8Xhm1eLENlemVoHEK8vBKQfMiofKvRa4n7HtqM+EKM/ygqFueUEe9WmD4elRIcUUEDNGT5eZUSEp/wDIiqtHEF2U1hXbaOYlwNAdQlEn/kKkexOMcH8XFhtP8rCIHq4uVf8AOofIzRcaRpk8Mw7ac64iJzOrAT0unwmf9VBr7T4VkJKFhVyCllKFEyLSpMhAHVYrE4hvBJJU4ovr5uLU8R7Tl/3VIzxxIyhloJSZiwR9Eyrn81RtlaRosd2peJV3DBSkxLi1qN+YEEAHooVUPYh0qJLmWZkNwACq5JUZNwP5t6r3MW+s/wCIEpt8IueYzGSPMEU0sJmVSo81kqN/9VXHikyHyJCKcbJHizKObSVm1p3n/de1OU4QJQz8o+JeUczAuZtepQqBsB7D9BQeL4khKT4pMHT9608UV2yPI30Vz3aTEKEyEpmAQmSOmZUn60Wwz3olZJJuSTmIsLDMT+e1ZdL4IgIvIM7xyo9l1cESQJm5k6CoVIp2zQuOst7D1v8AeqE8TJxKloBOYBIgaWA/SmBmT4vEaMwmGTI8SJkWzR6TGUn1pSmCQM405sVJB1try/WkwvCFKEgFQ5mw+prRYHCFJOdOWLkqgGNiNZOovHKp23zMoTFoCl+x8OmnlrWWU5aRdJdlZheD7xmjXKISBuSo0cttCUqCZIgf4djPLNf2FELbKzLiirodB5JFh7VLk5VS4b3JkuaXQPgWCAkqShRAHxJk+ZJ1NWqcW5/NHQAJH0FCoNOC61UIkZyJ1vKOqjTAqmFdNCqqkTY9bYO1dTCqkpgUvGcOlwNJYccWhA8WcKSBnMykkKMnrNVOPxiWSEtJKVAQTnKyeZMgewEWq9GPw6YaQ3mQkGFOKzFSSZjJGVNzQmOwDCm+8HdtKSfCmSSrqZ2kRy1rkVUbv6AEOuKTJTlNzIIEi5MwZB3oNviJMyJA2k6VKxiAAZyqVrvtyEQefWom0ocISlOUn+Qaf6huKEvlCGKxqv54jQT9DelRxRRuo/3260WnsuuD4gTttHnqaKw/ZCI7xZvsAE+xVOb0FVUWFMn4XxfKMxzd2D4ovyAPiBAExeKuP+otdxxYUJF1EG/JPhF5vApMNh22GyklXdnUQVTO0K0nmBRWGHeSQnLpdQI2sBNoGlxtSWmaVob3hX8UqV6HT/TanhHO3mb+wk1YJwyQPHmI5SG0/wDKfcJqdLiR/hoQOoQXD6KdhH/Gr8j9E+JAGGwS1/AlSv8ASm3uZildZbQYdeaSofKCXnP9jeYj2FTcTxSY/jrBB0S84SPRlJCPYVVN8fbkN4dKnCbBLaQ0n3AkVOTY6SD1LEeBh9zq8pGHb9jmX/xFJmxBkhbLI/8A0NFah5uvkj1AFVPFcdikKhYQxZJmyiAqQPEoxsapMTiWu8T3r63xCs8TAV4gkAKgEaGRsaEmwbNBj3sLIOIcU+obuuKejyQjwp96Yx2gTEMNwm42bBtOglX13rIYJDS5SskKJ8JBPtGlWvCBlC0TMK960jx32Zym0Wi8c+rcI1+FN/8AcuT/AHoV3C5/jUV2+YlV+YzWHoKmJ5mKicxSR1rZQijJykyg4kSHlhMDokBIjLMQLRaiuGvqhKFAhKibkQNDvv5UFj35ckD2HSKlwyFq7sTEKk3238rVndMvtF+vEpSNaAd4veEpvzpcS0Im9tbj9KhSwdrAazA/rQ+VJCxIlYpatSB+dahdw+b4iT61YI4eSBf9bazbanNYQDW561Gbl0Porm2osBRuFY5j6Uc3hanSzFNRE5EDeEHIVC9wlCjJHtVmExSk1VCB8KwB1iwJuY86LTTEpqQCmhMeDShVMn8ilzUwJAa6ajzV2agB81xqPNXZqAHxXVGVV1AGVwqFkjI0pUfMR7gE2HlNWg4AtwgTA1ypEn9P1r0LCcNwgupxayD8KUzpoM5ASaiTxAtvlTYQlsJKQ1dw5ps4Qn4VQBz3rlSXZ04mdwnYwFOYsurVNlWKNPmBKQPr5VocL2XbZA71TaEb5QQZiwGgI8h70nEOPrN3HSkf5lhsegR4j5E1nMV2oaTMEq592nID5qV4j507Y9I0ONwTQI7lS4/zJCQOfiMKPkQfOmw2Ns59T7mw9JrA8Q7ULUICQgGPF4lL9FEirZjjmBQhJUXsS5/K9mSgH/SjNmPv1ih2gTTNS3i8/gRF9kwIi9y2NLfMqosc40zJefQi10pPi9QnxfWsjxjtO6oD+AtCcpyhLamEAdMvjUOuaNbVj1YpZEE2PleNzQov2JyXo9FPaNtSwjDMqcWoSkuEIkAEyNyLHUjSm4rGAD/3OPQjm1hUyb7FQv71567iSYlWaAEjWwGiRO1F4fCJyyswOhHpTaSVsnItcRxfCtrzMsqc8RhTx+IRGgOs3mm4jtbilJypcDKNktJCYm+vxfWgWcAhQgOmxFgi8EgKM7RrptRqMOw3onvFDdc//XSnFxYNsp5U4ZBUtUjxGT0MknqKMPDACM6rbg/sKnexhUqUgTGWEjaZioE4J1SjmESd61dR7I2x3C3UoW4IBFoqRjHnO5l3IMDpalw/DgCd/pUrTEKNoqfKvQOLGlxR1t51p+z/AAVt1gurQlQCiCVKWhVonJlJzjT5bSfENq7hvCnlHOGQW0/EpwEITF7nSbaX8tKnxHGGg8pbLaVWH8RSEoGaIlKYBCR6Hy1qZcllRjXYuP4bhErJUtbaMvgRq4pX+giUp1ubGdRBqgaTC+gmCQI9QCYOlutWuLxTjykd8TCZgHKAJuT4YMmBcydKrMcspByIEEyQJOvpb+tYeTJ0gZJhnjKiRAj5tuRAVp51ZMYXwhS7C/iXc35JjqKXAslsEqME73zCdQJ0EU510kk3vuSSfc01x5O2PS7HOPpFkJBi2ZQjTkP7VzjxXGYJkCJAgnzjWoQKkSK3jBR6M5TbHJqQVGKdNaGY+aQqpmbqPSuJ86YDkmpc066+v1qAH8vTwrr96QyQiOXvTQryppc6/UU0r/JoAlmkzVGF0s0wHzXTTKQmgRJmrqimuoAe92lSSEoQtw6DvVgD1AgH196q8dxnEBSUklKVCQGRtyBG/kd6yuWLyQedHMMlxOZbiiDYQT9dq52ktnRdhuIYaMZ8SWlkAkFJc15qTUDeBw6ZU7iisaANpMnTXPomJqNvg5zZgpMbBUn0VAq2xvZTuSC482Vm/doSSACJ1VFvSkpxXsPugD/r8MFANYdShEQ4oKJMi4gW0PvRzbWHSJ7oFVrqJMRBsnSp+H8PwudAWhWcgmDIEg28Mze/TS1O4twZpCkLD8IUrxfDKByATcnlaLXqJb/Vj2Q4vGOuSjMgAiDlbhRFoSSTBSL9BeqdrgK3FhtseIkASpIF9pm1H8Yx6EqhsKSkpBlR8ZPO1h9Naqk8TymUZp6n9t/3pxyQm97NIv8A9On2gFO6aq7uFZfMz+kVQ4whBKSCI26bTWp4diVuAFTilJhNlKUSCbBNz5UFx7s4pXja8S9SgXVcgeERcD9aS29spw1aMuxiClRjcj86edWCOJGdZA1uJg6nS9VmIaUhcKBgHcRP5FPxGIQQAEREan3E6xvtqatpMg9owPD0lpKWFBKFJBGZAIhQtAEVA/2VSAFEkgC4bbClK/3q1qhwfbBaWwUIEBIAESBHKDt+lW/ZDtUvEuLQoDwpmU2i8Qb/AJFYrvo3bT0E4Ps/gQ2StGJCoBh5KQYMj5EiD0N6ZgcNg0K7xnJ/5kSNh8WkzVpxTEpMtyCsgeEzuRWI45icEV5S1E/MhakiYiY+H6VcUl2TL6Lvts73eHS8HCZXkCArM2TCs0p+HNoD0gdKxP8A3QFGZQSDpACQCRsmN/TcXp3HuHMISAh9S0/GABJExadJn9Kg4JwlOKKWkSCFXBidp5TYGibhLpaMkpdN2GYVKlyFLgm4AEGLwnxCxIirRtDbLdvCtViskf7RyH5yruKcLSVhQWjMBlyTIOSE5c1jmERMRO9Vr/D3JSFLRvquciZmTIkwOV7b04wgkV0ThUkzU+Fwi3FZW0lRifIcyTYDzoUYtvREOrAOYgmJ9hbW2tSjFuwBKUpBJyhCT5TmBJPnW6etGTW9iEUopgNTYfDrWYQkqOsAEmOcCqIG5qSfOmrBBg2I1H70lMRJmpJ/JqZjBLUkrSmUgwVSABpuSOYodVFjod+WpQr8k1HNdJ50CJc/5+Cuzfk1GFHqfpXBf5NAySaTNTc34KSaQD5rgaYTSUwJCquqOfya6gC/4F2ewTYzFHelA/8AlvB1+GADWb7R8UbdWrJKUTYWExsI+3lWqZYeCSAW0oMyXNQOd/LavLMW2pDioIIBsZG516GuKG3tnXyaSC8MtaXUJbzEkjbqNAKvuKYdpLhOKU8t2B4UiLQCJIm9+e1ZvB4sJUCtcEbgZonWJNegdmX8GUB55lTi4g96RfLYEI0Owk/pV1+RC6Kl3hAGIStGVxsZQVhShFoIIIgxyqbEcDYKzmRruLDa4Ajb7zWi4vxLh7iMiW1NHYJKWs8beEkxp8tZjEcWT8KEkBIsFLzqsBYqypze1L9XXoeio47wZZUlDLalqSPGpE5ADoMykplWtUWM4Y60sIWghRAIAIVY/wCkkVtG8X32ROYtkSFEGxA0sd6OxnBUBAPeFY38Ua9BrQppR0Dje0UrDCClBecSgtoJCLEyE6CLAnKDO1HYHO4UOBQ6HUyCDpptSYZlAUUpQJEXgb9VaedWpwYZWteIbWlKR4siwoJkBIzKSPAVE2Ex7Co4pu6HS7BscXFqKkoCpMrJJTf5lRE3ufeq3HtoSkANEq+cwkpvpoB9etGDFhMlKHAi5TnTlCz1WqEqygc7iKATicMr/GE+IeBs3Oskx4U2B0JHQVT4l2iXTBF4tB3gpGmg9q2PYbDp/iOZUZ4QJAvBCyRPoPYVjMZwlpt1cBxbc/GoWg3gxaeteh9k2gGJA1J9QEpA+5rNJJ6HBbDOMZlZcq8hCkyYFxAtJ639K8v4xgiHY2JUATBki+3yweQrd9peJFCh4UrRJ1TyWtJkzp4dudZ/GpaxDfiQWxOoVEG2x02qnOhyVlOjwI8Vp5Rcx/SjMDj2wpJgWIUYFzHWIm3WqjjmHCHUNqUpQUJzbgXsAKtMHg2FtgqATmkJgkRFp9wLml4c43ZHTNB2x7VtOLCWkAtlKYCpkKOpBSdRYa86ouBpZU4rvQCQAUQrMM2YSL9PLzqHiWEZkNpK8wAHiUAVEiY8I0nS01R8JC0LOZtYJGpBF5601+r+UO9m04m82XPAhQkwTrbmNYHTShXiEpnIoidYObqRFgNhNNwbkJhZJ/yz5xYb3P1qV3G5dCNCYtAtvHTaojzyTpDavsGffUmAkJSSLFXiVoZgfD99KK4Xw3EuKzNd6okFOcEpEK1GYkJA9aG4xxB1hCJQUBQBTlIyqSRaw+xqTBdpHMPCg4lGdKTk+UyPiPhgSd9a6Yzb7RLivks+IdnHGG86yiBskk9NYiaqJqVnieJdcSpaXHm7kju1lsiCCZSnKACPiixE2qVzBrUlTiWnG0C8Kv4bDMFjwm50mY53NaKXpkSh7QC40kmSkE84vT5puaumrMxQaWmzSTQA+a4mmz5V1ADprh+Wps1I0mQq+xNgTpc+goASfP7UhV5femx+R/Wknz+1AEs/kCkqOR+XrqALrHreebOQEgA6787ayY5V5+xw5eIJUiInc76xW94BiVKW4CZGXSBHxgfYmqFzAoGMLIBDXeI8OZXzBGa8zvXJCGFnS6dNk+B/9PYP/u8S0wiJsoKWTaBlOlpv0pFLKcyUKSrKSEEz4kgwlRjQmKi7QsJQgZRBzuAmSScptmUbqIk3M1XJcMpudD9qrklK9aEkkid3GoUYWUlQsImAemn1oRbkpLs6awRIJtJgzHpUeOw6SuY1TJ87XorBMJDaYSPEPFN599ulRqrFZ3DkrWpJCVWIEmSBff8AatWWoiLj9aya1ltZyEpGUGEmBN7wLGtzwXxNpKrkgT/bSnPjUolRKsOhSu7glRtEGL6TtB/ervgnA1JQpKs7KEqlKQqUnUZimT4hfUWBtQ/a/FLYwuZk92cyRKbWMyKD7NcafcwrinHCsoUQkqAJAyA6xe53qI8aSstdmi4jwMPtBD1zJMpUdbgKOgJy623NVLfAWmSAEAm8EXuLfEq8357Va9+pTKFFRlWaSDGgnbSvPsRxV5QEuKvJMGOm3kKvByWmO4p20bbDf9O2CXVkkE+Actra+5iq93tUvvJZTlbEDKYmwIkbA/t1rOcKH+Id8sz1nWgu/UlCyDB/rUYtNpESlfRdYzixcB7xMAQLdZFtYtGt5mgcO8pZS0lJIUpA0zG6omwuL8poZlRU2sKMiT+tE9lTKxciUm48J9CmCD1FS1Qou2TcdDZx60qlYQciIgRAAUCAYgEqGu1V2KzpISltRSmACLiB535612IQE40pTYBREdIq+bFOXI+Ov4FWTM8yUuDMYScwAUTGosIG077RXrWPwa08KUXy26tKbLbOeAFDKnMQCT6V5b2oSAlEACVXsOX0rbrbDfBjkATJJgaTnTei01ZaVWjEvJUqFJiLGIuSdre1CcaxS0nu1pAMSbaibDytWjwxhFt5P1Iqk4sc+IbSq4ykxt8/7ClCSvroh6RacM42y4pKX0JcQEwkKT8I5g7R0q2w+CRif4ZSFsgCxJzIJJMJVqYjp61iMY0EqTlEXi1rW5eZq37HvqGMTCiJyg9R151pjVUwTt0aXC8fSxOHJUclkJGZRCJ8EzYCIFyKRHEXHlFBKsq7fxHcgTExYKy6Ta86Gl7dYpaX1NpUQhbSMyRoTnWJPXrWa4Hh0uLezjNGQCSdgQPYDWqrLstuiy4nwtbK8qoPIg2P7HoaHThj/MgHkpYHre1dxBAQltKbDJJ6mVa86AZ8SfFeDaqjytujFxRYu4YpbC8zcKJAAcSVWm+UGSmxvQ2ao2kDlsad+9bEMfmpJ/DTKUUxD5qzwfHC1h3GEtDM6TLpNwkgApAi+h3+Y8hVQKcoUgWh4/JApD+TTKVRpgOJ/LCurkiuoA//2Q=="/>
          <p:cNvSpPr>
            <a:spLocks noChangeAspect="1" noChangeArrowheads="1"/>
          </p:cNvSpPr>
          <p:nvPr/>
        </p:nvSpPr>
        <p:spPr bwMode="auto">
          <a:xfrm>
            <a:off x="155575" y="-1943100"/>
            <a:ext cx="6991350" cy="4057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6" name="Picture 10" descr="http://www.lctaxpayers.com/Bridge/sakonnet1.jpg"/>
          <p:cNvPicPr>
            <a:picLocks noChangeAspect="1" noChangeArrowheads="1"/>
          </p:cNvPicPr>
          <p:nvPr/>
        </p:nvPicPr>
        <p:blipFill>
          <a:blip r:embed="rId2"/>
          <a:srcRect/>
          <a:stretch>
            <a:fillRect/>
          </a:stretch>
        </p:blipFill>
        <p:spPr bwMode="auto">
          <a:xfrm>
            <a:off x="2209800" y="2590800"/>
            <a:ext cx="4343400" cy="33432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is for Animals</a:t>
            </a:r>
            <a:endParaRPr lang="en-US" dirty="0"/>
          </a:p>
        </p:txBody>
      </p:sp>
      <p:sp>
        <p:nvSpPr>
          <p:cNvPr id="3" name="Content Placeholder 2"/>
          <p:cNvSpPr>
            <a:spLocks noGrp="1"/>
          </p:cNvSpPr>
          <p:nvPr>
            <p:ph idx="1"/>
          </p:nvPr>
        </p:nvSpPr>
        <p:spPr/>
        <p:txBody>
          <a:bodyPr>
            <a:normAutofit/>
          </a:bodyPr>
          <a:lstStyle/>
          <a:p>
            <a:r>
              <a:rPr lang="en-US" dirty="0" smtClean="0"/>
              <a:t>Foxes </a:t>
            </a:r>
          </a:p>
          <a:p>
            <a:r>
              <a:rPr lang="en-US" dirty="0" smtClean="0"/>
              <a:t>Sea Otters </a:t>
            </a:r>
          </a:p>
          <a:p>
            <a:r>
              <a:rPr lang="en-US" dirty="0" smtClean="0"/>
              <a:t>Moose</a:t>
            </a:r>
          </a:p>
          <a:p>
            <a:r>
              <a:rPr lang="en-US" dirty="0" smtClean="0"/>
              <a:t>Deer </a:t>
            </a:r>
          </a:p>
          <a:p>
            <a:r>
              <a:rPr lang="en-US" dirty="0" smtClean="0"/>
              <a:t>Bunnies </a:t>
            </a:r>
          </a:p>
          <a:p>
            <a:r>
              <a:rPr lang="en-US" dirty="0" smtClean="0"/>
              <a:t>Puppies</a:t>
            </a:r>
          </a:p>
          <a:p>
            <a:endParaRPr lang="en-US" dirty="0"/>
          </a:p>
        </p:txBody>
      </p:sp>
      <p:pic>
        <p:nvPicPr>
          <p:cNvPr id="26626" name="Picture 2" descr="http://api.ning.com/files/DtcI2O2Ry7CDJnmyVgXeYPSiS7PaXEZKMtUupgdOJfRvdVy7PTGmkZauIvBxviqgshRQeD5-IwumdMPAHN3josD8OwvMuLWe/1082125705.jpeg"/>
          <p:cNvPicPr>
            <a:picLocks noChangeAspect="1" noChangeArrowheads="1"/>
          </p:cNvPicPr>
          <p:nvPr/>
        </p:nvPicPr>
        <p:blipFill>
          <a:blip r:embed="rId2" cstate="print"/>
          <a:srcRect/>
          <a:stretch>
            <a:fillRect/>
          </a:stretch>
        </p:blipFill>
        <p:spPr bwMode="auto">
          <a:xfrm>
            <a:off x="6705600" y="381000"/>
            <a:ext cx="2134392" cy="1423915"/>
          </a:xfrm>
          <a:prstGeom prst="rect">
            <a:avLst/>
          </a:prstGeom>
          <a:noFill/>
        </p:spPr>
      </p:pic>
      <p:pic>
        <p:nvPicPr>
          <p:cNvPr id="26628" name="Picture 4" descr="http://moshlab.com/wp-content/uploads/2015/02/Cute-Animal-Kitten-And-Little-Deer-Wallpaper-Desktop-22445.jpg"/>
          <p:cNvPicPr>
            <a:picLocks noChangeAspect="1" noChangeArrowheads="1"/>
          </p:cNvPicPr>
          <p:nvPr/>
        </p:nvPicPr>
        <p:blipFill>
          <a:blip r:embed="rId3" cstate="print"/>
          <a:srcRect/>
          <a:stretch>
            <a:fillRect/>
          </a:stretch>
        </p:blipFill>
        <p:spPr bwMode="auto">
          <a:xfrm>
            <a:off x="5562600" y="4724400"/>
            <a:ext cx="3276600" cy="1843646"/>
          </a:xfrm>
          <a:prstGeom prst="rect">
            <a:avLst/>
          </a:prstGeom>
          <a:noFill/>
        </p:spPr>
      </p:pic>
      <p:pic>
        <p:nvPicPr>
          <p:cNvPr id="26630" name="Picture 6" descr="http://www.alaska-in-pictures.com/data/media/1/moose-animals_7700.jpg"/>
          <p:cNvPicPr>
            <a:picLocks noChangeAspect="1" noChangeArrowheads="1"/>
          </p:cNvPicPr>
          <p:nvPr/>
        </p:nvPicPr>
        <p:blipFill>
          <a:blip r:embed="rId4"/>
          <a:srcRect/>
          <a:stretch>
            <a:fillRect/>
          </a:stretch>
        </p:blipFill>
        <p:spPr bwMode="auto">
          <a:xfrm>
            <a:off x="6019800" y="2286000"/>
            <a:ext cx="2740995" cy="1821474"/>
          </a:xfrm>
          <a:prstGeom prst="rect">
            <a:avLst/>
          </a:prstGeom>
          <a:noFill/>
        </p:spPr>
      </p:pic>
      <p:sp>
        <p:nvSpPr>
          <p:cNvPr id="26632" name="AutoShape 8" descr="Cute Puppies Wallpaper"/>
          <p:cNvSpPr>
            <a:spLocks noChangeAspect="1" noChangeArrowheads="1"/>
          </p:cNvSpPr>
          <p:nvPr/>
        </p:nvSpPr>
        <p:spPr bwMode="auto">
          <a:xfrm>
            <a:off x="155575" y="-2376488"/>
            <a:ext cx="7048500" cy="495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4" name="AutoShape 10" descr="Cute Puppies Wallpaper"/>
          <p:cNvSpPr>
            <a:spLocks noChangeAspect="1" noChangeArrowheads="1"/>
          </p:cNvSpPr>
          <p:nvPr/>
        </p:nvSpPr>
        <p:spPr bwMode="auto">
          <a:xfrm>
            <a:off x="155575" y="-2376488"/>
            <a:ext cx="7048500" cy="495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6" name="AutoShape 12" descr="Cute Puppies Wallpaper"/>
          <p:cNvSpPr>
            <a:spLocks noChangeAspect="1" noChangeArrowheads="1"/>
          </p:cNvSpPr>
          <p:nvPr/>
        </p:nvSpPr>
        <p:spPr bwMode="auto">
          <a:xfrm>
            <a:off x="155575" y="-2376488"/>
            <a:ext cx="7048500" cy="495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8" name="AutoShape 14" descr="Cute Puppies Wallpaper"/>
          <p:cNvSpPr>
            <a:spLocks noChangeAspect="1" noChangeArrowheads="1"/>
          </p:cNvSpPr>
          <p:nvPr/>
        </p:nvSpPr>
        <p:spPr bwMode="auto">
          <a:xfrm>
            <a:off x="155575" y="-2376488"/>
            <a:ext cx="7048500" cy="495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40" name="AutoShape 16" descr="Cute Puppies Wallpaper"/>
          <p:cNvSpPr>
            <a:spLocks noChangeAspect="1" noChangeArrowheads="1"/>
          </p:cNvSpPr>
          <p:nvPr/>
        </p:nvSpPr>
        <p:spPr bwMode="auto">
          <a:xfrm>
            <a:off x="155575" y="-2376488"/>
            <a:ext cx="7048500" cy="495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42" name="AutoShape 18" descr="Cute Puppies Wallpaper"/>
          <p:cNvSpPr>
            <a:spLocks noChangeAspect="1" noChangeArrowheads="1"/>
          </p:cNvSpPr>
          <p:nvPr/>
        </p:nvSpPr>
        <p:spPr bwMode="auto">
          <a:xfrm>
            <a:off x="155575" y="-2376488"/>
            <a:ext cx="7048500" cy="495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44" name="AutoShape 20" descr="Cute Puppies Wallpaper"/>
          <p:cNvSpPr>
            <a:spLocks noChangeAspect="1" noChangeArrowheads="1"/>
          </p:cNvSpPr>
          <p:nvPr/>
        </p:nvSpPr>
        <p:spPr bwMode="auto">
          <a:xfrm>
            <a:off x="155575" y="-2376488"/>
            <a:ext cx="7048500" cy="4953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46" name="Picture 22" descr="http://images5.fanpop.com/image/photos/30200000/Cute-Husky-Puppies-3-dogs-30206468-500-362.png"/>
          <p:cNvPicPr>
            <a:picLocks noChangeAspect="1" noChangeArrowheads="1"/>
          </p:cNvPicPr>
          <p:nvPr/>
        </p:nvPicPr>
        <p:blipFill>
          <a:blip r:embed="rId5"/>
          <a:srcRect/>
          <a:stretch>
            <a:fillRect/>
          </a:stretch>
        </p:blipFill>
        <p:spPr bwMode="auto">
          <a:xfrm>
            <a:off x="3429000" y="1295400"/>
            <a:ext cx="1981200" cy="1434389"/>
          </a:xfrm>
          <a:prstGeom prst="rect">
            <a:avLst/>
          </a:prstGeom>
          <a:noFill/>
        </p:spPr>
      </p:pic>
      <p:pic>
        <p:nvPicPr>
          <p:cNvPr id="26648" name="Picture 24" descr="https://s3.amazonaws.com/piktochartv2-dev/v2/uploads/93b66e83-b99c-41a9-a867-ccaf969c7e23/3cf706f3d60f8b289973b85e1d99c200c2e75287_original.jpg"/>
          <p:cNvPicPr>
            <a:picLocks noChangeAspect="1" noChangeArrowheads="1"/>
          </p:cNvPicPr>
          <p:nvPr/>
        </p:nvPicPr>
        <p:blipFill>
          <a:blip r:embed="rId6"/>
          <a:srcRect/>
          <a:stretch>
            <a:fillRect/>
          </a:stretch>
        </p:blipFill>
        <p:spPr bwMode="auto">
          <a:xfrm>
            <a:off x="304800" y="5037512"/>
            <a:ext cx="2743200" cy="1820488"/>
          </a:xfrm>
          <a:prstGeom prst="rect">
            <a:avLst/>
          </a:prstGeom>
          <a:noFill/>
        </p:spPr>
      </p:pic>
      <p:pic>
        <p:nvPicPr>
          <p:cNvPr id="26650" name="Picture 26" descr="http://theartmad.com/wp-content/uploads/2015/03/Cute-Bunny-6.jpg"/>
          <p:cNvPicPr>
            <a:picLocks noChangeAspect="1" noChangeArrowheads="1"/>
          </p:cNvPicPr>
          <p:nvPr/>
        </p:nvPicPr>
        <p:blipFill>
          <a:blip r:embed="rId7"/>
          <a:srcRect/>
          <a:stretch>
            <a:fillRect/>
          </a:stretch>
        </p:blipFill>
        <p:spPr bwMode="auto">
          <a:xfrm>
            <a:off x="2971800" y="3124200"/>
            <a:ext cx="2362200" cy="17716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is for Sports</a:t>
            </a:r>
            <a:endParaRPr lang="en-US" dirty="0"/>
          </a:p>
        </p:txBody>
      </p:sp>
      <p:sp>
        <p:nvSpPr>
          <p:cNvPr id="3" name="Content Placeholder 2"/>
          <p:cNvSpPr>
            <a:spLocks noGrp="1"/>
          </p:cNvSpPr>
          <p:nvPr>
            <p:ph idx="1"/>
          </p:nvPr>
        </p:nvSpPr>
        <p:spPr/>
        <p:txBody>
          <a:bodyPr/>
          <a:lstStyle/>
          <a:p>
            <a:r>
              <a:rPr lang="en-US" dirty="0" smtClean="0"/>
              <a:t>New England Patriots </a:t>
            </a:r>
            <a:endParaRPr lang="en-US" dirty="0"/>
          </a:p>
        </p:txBody>
      </p:sp>
      <p:pic>
        <p:nvPicPr>
          <p:cNvPr id="8194" name="Picture 2" descr="http://www.hercampus.com/sites/default/files/2015/01/26/Brady-FTW-new-england-patriots-32045229-960-641.jpg"/>
          <p:cNvPicPr>
            <a:picLocks noChangeAspect="1" noChangeArrowheads="1"/>
          </p:cNvPicPr>
          <p:nvPr/>
        </p:nvPicPr>
        <p:blipFill>
          <a:blip r:embed="rId2"/>
          <a:srcRect/>
          <a:stretch>
            <a:fillRect/>
          </a:stretch>
        </p:blipFill>
        <p:spPr bwMode="auto">
          <a:xfrm>
            <a:off x="2667000" y="2667000"/>
            <a:ext cx="5467350" cy="364986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 is for Tree</a:t>
            </a:r>
            <a:endParaRPr lang="en-US" dirty="0"/>
          </a:p>
        </p:txBody>
      </p:sp>
      <p:sp>
        <p:nvSpPr>
          <p:cNvPr id="3" name="Content Placeholder 2"/>
          <p:cNvSpPr>
            <a:spLocks noGrp="1"/>
          </p:cNvSpPr>
          <p:nvPr>
            <p:ph idx="1"/>
          </p:nvPr>
        </p:nvSpPr>
        <p:spPr/>
        <p:txBody>
          <a:bodyPr/>
          <a:lstStyle/>
          <a:p>
            <a:r>
              <a:rPr lang="en-US" dirty="0" smtClean="0"/>
              <a:t>The Rhode Island state tree is the red maple.  </a:t>
            </a:r>
            <a:endParaRPr lang="en-US" dirty="0"/>
          </a:p>
        </p:txBody>
      </p:sp>
      <p:pic>
        <p:nvPicPr>
          <p:cNvPr id="7170" name="Picture 2" descr="http://www.arborday.org/trees/graphics/trees/28/28_lg_1.jpg"/>
          <p:cNvPicPr>
            <a:picLocks noChangeAspect="1" noChangeArrowheads="1"/>
          </p:cNvPicPr>
          <p:nvPr/>
        </p:nvPicPr>
        <p:blipFill>
          <a:blip r:embed="rId2"/>
          <a:srcRect/>
          <a:stretch>
            <a:fillRect/>
          </a:stretch>
        </p:blipFill>
        <p:spPr bwMode="auto">
          <a:xfrm>
            <a:off x="3124200" y="2743200"/>
            <a:ext cx="2857500" cy="38004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is for University </a:t>
            </a:r>
            <a:endParaRPr lang="en-US" dirty="0"/>
          </a:p>
        </p:txBody>
      </p:sp>
      <p:sp>
        <p:nvSpPr>
          <p:cNvPr id="3" name="Content Placeholder 2"/>
          <p:cNvSpPr>
            <a:spLocks noGrp="1"/>
          </p:cNvSpPr>
          <p:nvPr>
            <p:ph idx="1"/>
          </p:nvPr>
        </p:nvSpPr>
        <p:spPr/>
        <p:txBody>
          <a:bodyPr/>
          <a:lstStyle/>
          <a:p>
            <a:r>
              <a:rPr lang="en-US" dirty="0" smtClean="0"/>
              <a:t>Roger Williams University </a:t>
            </a:r>
            <a:endParaRPr lang="en-US" dirty="0"/>
          </a:p>
        </p:txBody>
      </p:sp>
      <p:pic>
        <p:nvPicPr>
          <p:cNvPr id="6146" name="Picture 2" descr="http://img.mediaspanonline.com/6651/4947444.jpg"/>
          <p:cNvPicPr>
            <a:picLocks noChangeAspect="1" noChangeArrowheads="1"/>
          </p:cNvPicPr>
          <p:nvPr/>
        </p:nvPicPr>
        <p:blipFill>
          <a:blip r:embed="rId2"/>
          <a:srcRect/>
          <a:stretch>
            <a:fillRect/>
          </a:stretch>
        </p:blipFill>
        <p:spPr bwMode="auto">
          <a:xfrm>
            <a:off x="3352800" y="2819400"/>
            <a:ext cx="3752850" cy="2667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is for Vacation Spots </a:t>
            </a:r>
            <a:endParaRPr lang="en-US" dirty="0"/>
          </a:p>
        </p:txBody>
      </p:sp>
      <p:sp>
        <p:nvSpPr>
          <p:cNvPr id="3" name="Content Placeholder 2"/>
          <p:cNvSpPr>
            <a:spLocks noGrp="1"/>
          </p:cNvSpPr>
          <p:nvPr>
            <p:ph idx="1"/>
          </p:nvPr>
        </p:nvSpPr>
        <p:spPr/>
        <p:txBody>
          <a:bodyPr/>
          <a:lstStyle/>
          <a:p>
            <a:r>
              <a:rPr lang="en-US" dirty="0" smtClean="0"/>
              <a:t> Block  Island </a:t>
            </a:r>
            <a:endParaRPr lang="en-US" dirty="0"/>
          </a:p>
        </p:txBody>
      </p:sp>
      <p:pic>
        <p:nvPicPr>
          <p:cNvPr id="5122" name="Picture 2" descr="http://www.pillsburyphoto.com/photos/fullsize/37753.jpg"/>
          <p:cNvPicPr>
            <a:picLocks noChangeAspect="1" noChangeArrowheads="1"/>
          </p:cNvPicPr>
          <p:nvPr/>
        </p:nvPicPr>
        <p:blipFill>
          <a:blip r:embed="rId2"/>
          <a:srcRect/>
          <a:stretch>
            <a:fillRect/>
          </a:stretch>
        </p:blipFill>
        <p:spPr bwMode="auto">
          <a:xfrm>
            <a:off x="4419600" y="2895600"/>
            <a:ext cx="3810000" cy="28670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 is for Weather and Climate </a:t>
            </a:r>
            <a:endParaRPr lang="en-US" dirty="0"/>
          </a:p>
        </p:txBody>
      </p:sp>
      <p:sp>
        <p:nvSpPr>
          <p:cNvPr id="3" name="Content Placeholder 2"/>
          <p:cNvSpPr>
            <a:spLocks noGrp="1"/>
          </p:cNvSpPr>
          <p:nvPr>
            <p:ph idx="1"/>
          </p:nvPr>
        </p:nvSpPr>
        <p:spPr/>
        <p:txBody>
          <a:bodyPr/>
          <a:lstStyle/>
          <a:p>
            <a:r>
              <a:rPr lang="en-US" dirty="0" smtClean="0"/>
              <a:t>The weather in Rhode Island changes as the seasons go by. Rhode Island sees all four seasons.  </a:t>
            </a:r>
            <a:endParaRPr lang="en-US" dirty="0"/>
          </a:p>
        </p:txBody>
      </p:sp>
      <p:pic>
        <p:nvPicPr>
          <p:cNvPr id="4098" name="Picture 2" descr="http://cdn3-www.webecoist.momtastic.com/assets/uploads/2008/11/seasons-montage.png"/>
          <p:cNvPicPr>
            <a:picLocks noChangeAspect="1" noChangeArrowheads="1"/>
          </p:cNvPicPr>
          <p:nvPr/>
        </p:nvPicPr>
        <p:blipFill>
          <a:blip r:embed="rId2"/>
          <a:srcRect/>
          <a:stretch>
            <a:fillRect/>
          </a:stretch>
        </p:blipFill>
        <p:spPr bwMode="auto">
          <a:xfrm>
            <a:off x="2667000" y="2667000"/>
            <a:ext cx="3639461" cy="40671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 is for </a:t>
            </a:r>
            <a:r>
              <a:rPr lang="en-US" dirty="0" err="1" smtClean="0"/>
              <a:t>eXciting</a:t>
            </a:r>
            <a:r>
              <a:rPr lang="en-US" dirty="0" smtClean="0"/>
              <a:t> facts </a:t>
            </a:r>
            <a:endParaRPr lang="en-US" dirty="0"/>
          </a:p>
        </p:txBody>
      </p:sp>
      <p:sp>
        <p:nvSpPr>
          <p:cNvPr id="3" name="Content Placeholder 2"/>
          <p:cNvSpPr>
            <a:spLocks noGrp="1"/>
          </p:cNvSpPr>
          <p:nvPr>
            <p:ph idx="1"/>
          </p:nvPr>
        </p:nvSpPr>
        <p:spPr/>
        <p:txBody>
          <a:bodyPr/>
          <a:lstStyle/>
          <a:p>
            <a:r>
              <a:rPr lang="en-US" dirty="0" smtClean="0"/>
              <a:t>Rhode Island is the smallest state in size in the United States. It covers an area of 1,214 square miles. Its distances North to South are 48 miles and East to West 37 </a:t>
            </a:r>
            <a:r>
              <a:rPr lang="en-US" dirty="0" smtClean="0"/>
              <a:t>miles.</a:t>
            </a:r>
            <a:endParaRPr lang="en-US" dirty="0"/>
          </a:p>
        </p:txBody>
      </p:sp>
      <p:sp>
        <p:nvSpPr>
          <p:cNvPr id="3074" name="AutoShape 2" descr="Image result for fun fac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Image result for fun fac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index.jpg"/>
          <p:cNvPicPr>
            <a:picLocks noChangeAspect="1"/>
          </p:cNvPicPr>
          <p:nvPr/>
        </p:nvPicPr>
        <p:blipFill>
          <a:blip r:embed="rId2"/>
          <a:stretch>
            <a:fillRect/>
          </a:stretch>
        </p:blipFill>
        <p:spPr>
          <a:xfrm>
            <a:off x="3352800" y="4343400"/>
            <a:ext cx="1524000" cy="10287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 is for Year of Statehood </a:t>
            </a:r>
            <a:endParaRPr lang="en-US" dirty="0"/>
          </a:p>
        </p:txBody>
      </p:sp>
      <p:sp>
        <p:nvSpPr>
          <p:cNvPr id="3" name="Content Placeholder 2"/>
          <p:cNvSpPr>
            <a:spLocks noGrp="1"/>
          </p:cNvSpPr>
          <p:nvPr>
            <p:ph idx="1"/>
          </p:nvPr>
        </p:nvSpPr>
        <p:spPr/>
        <p:txBody>
          <a:bodyPr/>
          <a:lstStyle/>
          <a:p>
            <a:r>
              <a:rPr lang="en-US" dirty="0" smtClean="0"/>
              <a:t>May 29 1790</a:t>
            </a:r>
          </a:p>
          <a:p>
            <a:r>
              <a:rPr lang="en-US" dirty="0" smtClean="0"/>
              <a:t> </a:t>
            </a:r>
            <a:endParaRPr lang="en-US" dirty="0"/>
          </a:p>
        </p:txBody>
      </p:sp>
      <p:pic>
        <p:nvPicPr>
          <p:cNvPr id="2050" name="Picture 2" descr="http://www.usapostagestamps.com/images/image.php?content_id=1943"/>
          <p:cNvPicPr>
            <a:picLocks noChangeAspect="1" noChangeArrowheads="1"/>
          </p:cNvPicPr>
          <p:nvPr/>
        </p:nvPicPr>
        <p:blipFill>
          <a:blip r:embed="rId2"/>
          <a:srcRect/>
          <a:stretch>
            <a:fillRect/>
          </a:stretch>
        </p:blipFill>
        <p:spPr bwMode="auto">
          <a:xfrm>
            <a:off x="2359610" y="2438400"/>
            <a:ext cx="2726740" cy="42576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Z is for </a:t>
            </a:r>
            <a:r>
              <a:rPr lang="en-US"/>
              <a:t>T</a:t>
            </a:r>
            <a:r>
              <a:rPr lang="en-US" smtClean="0"/>
              <a:t>ime </a:t>
            </a:r>
            <a:r>
              <a:rPr lang="en-US" dirty="0" smtClean="0"/>
              <a:t>Zone </a:t>
            </a:r>
            <a:endParaRPr lang="en-US" dirty="0"/>
          </a:p>
        </p:txBody>
      </p:sp>
      <p:sp>
        <p:nvSpPr>
          <p:cNvPr id="3" name="Content Placeholder 2"/>
          <p:cNvSpPr>
            <a:spLocks noGrp="1"/>
          </p:cNvSpPr>
          <p:nvPr>
            <p:ph idx="1"/>
          </p:nvPr>
        </p:nvSpPr>
        <p:spPr/>
        <p:txBody>
          <a:bodyPr/>
          <a:lstStyle/>
          <a:p>
            <a:r>
              <a:rPr lang="en-US" dirty="0" smtClean="0"/>
              <a:t>Eastern Time Zone (UTC-05:00)</a:t>
            </a:r>
            <a:endParaRPr lang="en-US" dirty="0"/>
          </a:p>
        </p:txBody>
      </p:sp>
      <p:pic>
        <p:nvPicPr>
          <p:cNvPr id="1026" name="Picture 2" descr="https://encrypted-tbn0.gstatic.com/images?q=tbn:ANd9GcTX-zgIzs_J43ZGNAcXfALabR5yw0U3UG1Xq9DU5xOBXkiO5s6kpg"/>
          <p:cNvPicPr>
            <a:picLocks noChangeAspect="1" noChangeArrowheads="1"/>
          </p:cNvPicPr>
          <p:nvPr/>
        </p:nvPicPr>
        <p:blipFill>
          <a:blip r:embed="rId2"/>
          <a:srcRect/>
          <a:stretch>
            <a:fillRect/>
          </a:stretch>
        </p:blipFill>
        <p:spPr bwMode="auto">
          <a:xfrm>
            <a:off x="4155036" y="2819400"/>
            <a:ext cx="4065039" cy="4038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is for Border States</a:t>
            </a:r>
            <a:endParaRPr lang="en-US" dirty="0"/>
          </a:p>
        </p:txBody>
      </p:sp>
      <p:sp>
        <p:nvSpPr>
          <p:cNvPr id="3" name="Content Placeholder 2"/>
          <p:cNvSpPr>
            <a:spLocks noGrp="1"/>
          </p:cNvSpPr>
          <p:nvPr>
            <p:ph idx="1"/>
          </p:nvPr>
        </p:nvSpPr>
        <p:spPr/>
        <p:txBody>
          <a:bodyPr/>
          <a:lstStyle/>
          <a:p>
            <a:r>
              <a:rPr lang="en-US" dirty="0" smtClean="0"/>
              <a:t> Massachusetts</a:t>
            </a:r>
          </a:p>
          <a:p>
            <a:r>
              <a:rPr lang="en-US" dirty="0" smtClean="0"/>
              <a:t> Connecticut </a:t>
            </a:r>
            <a:endParaRPr lang="en-US" dirty="0"/>
          </a:p>
        </p:txBody>
      </p:sp>
      <p:pic>
        <p:nvPicPr>
          <p:cNvPr id="25602" name="Picture 2" descr="http://gonewengland.about.com/library/graphics/massachusettsmap.jpg"/>
          <p:cNvPicPr>
            <a:picLocks noChangeAspect="1" noChangeArrowheads="1"/>
          </p:cNvPicPr>
          <p:nvPr/>
        </p:nvPicPr>
        <p:blipFill>
          <a:blip r:embed="rId2"/>
          <a:srcRect/>
          <a:stretch>
            <a:fillRect/>
          </a:stretch>
        </p:blipFill>
        <p:spPr bwMode="auto">
          <a:xfrm>
            <a:off x="533400" y="3505200"/>
            <a:ext cx="4219575" cy="2552700"/>
          </a:xfrm>
          <a:prstGeom prst="rect">
            <a:avLst/>
          </a:prstGeom>
          <a:noFill/>
        </p:spPr>
      </p:pic>
      <p:pic>
        <p:nvPicPr>
          <p:cNvPr id="25604" name="Picture 4" descr="http://img2.embroiderydesigns.com/StockDesign/XLarge/Stitchitize/us219.jpg"/>
          <p:cNvPicPr>
            <a:picLocks noChangeAspect="1" noChangeArrowheads="1"/>
          </p:cNvPicPr>
          <p:nvPr/>
        </p:nvPicPr>
        <p:blipFill>
          <a:blip r:embed="rId3"/>
          <a:srcRect/>
          <a:stretch>
            <a:fillRect/>
          </a:stretch>
        </p:blipFill>
        <p:spPr bwMode="auto">
          <a:xfrm>
            <a:off x="4648200" y="1524000"/>
            <a:ext cx="4191000" cy="311184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is for Capitol</a:t>
            </a:r>
            <a:endParaRPr lang="en-US" dirty="0"/>
          </a:p>
        </p:txBody>
      </p:sp>
      <p:sp>
        <p:nvSpPr>
          <p:cNvPr id="3" name="Content Placeholder 2"/>
          <p:cNvSpPr>
            <a:spLocks noGrp="1"/>
          </p:cNvSpPr>
          <p:nvPr>
            <p:ph idx="1"/>
          </p:nvPr>
        </p:nvSpPr>
        <p:spPr/>
        <p:txBody>
          <a:bodyPr/>
          <a:lstStyle/>
          <a:p>
            <a:r>
              <a:rPr lang="en-US" dirty="0" smtClean="0"/>
              <a:t>Providence </a:t>
            </a:r>
            <a:endParaRPr lang="en-US" dirty="0"/>
          </a:p>
        </p:txBody>
      </p:sp>
      <p:pic>
        <p:nvPicPr>
          <p:cNvPr id="24578" name="Picture 2" descr="http://www.generationcitizen.org/wp-content/uploads/2011/02/providence.jpg"/>
          <p:cNvPicPr>
            <a:picLocks noChangeAspect="1" noChangeArrowheads="1"/>
          </p:cNvPicPr>
          <p:nvPr/>
        </p:nvPicPr>
        <p:blipFill>
          <a:blip r:embed="rId2"/>
          <a:srcRect/>
          <a:stretch>
            <a:fillRect/>
          </a:stretch>
        </p:blipFill>
        <p:spPr bwMode="auto">
          <a:xfrm>
            <a:off x="228600" y="3810000"/>
            <a:ext cx="4800600" cy="2819401"/>
          </a:xfrm>
          <a:prstGeom prst="rect">
            <a:avLst/>
          </a:prstGeom>
          <a:noFill/>
        </p:spPr>
      </p:pic>
      <p:pic>
        <p:nvPicPr>
          <p:cNvPr id="24580" name="Picture 4" descr="http://community-wealth.org/sites/clone.community-wealth.org/files/TSS_Rhode_Island_Providence.jpg"/>
          <p:cNvPicPr>
            <a:picLocks noChangeAspect="1" noChangeArrowheads="1"/>
          </p:cNvPicPr>
          <p:nvPr/>
        </p:nvPicPr>
        <p:blipFill>
          <a:blip r:embed="rId3"/>
          <a:srcRect/>
          <a:stretch>
            <a:fillRect/>
          </a:stretch>
        </p:blipFill>
        <p:spPr bwMode="auto">
          <a:xfrm>
            <a:off x="4831580" y="1295400"/>
            <a:ext cx="4312420" cy="251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is for Distance</a:t>
            </a:r>
            <a:endParaRPr lang="en-US" dirty="0"/>
          </a:p>
        </p:txBody>
      </p:sp>
      <p:sp>
        <p:nvSpPr>
          <p:cNvPr id="3" name="Content Placeholder 2"/>
          <p:cNvSpPr>
            <a:spLocks noGrp="1"/>
          </p:cNvSpPr>
          <p:nvPr>
            <p:ph idx="1"/>
          </p:nvPr>
        </p:nvSpPr>
        <p:spPr/>
        <p:txBody>
          <a:bodyPr/>
          <a:lstStyle/>
          <a:p>
            <a:r>
              <a:rPr lang="en-US" dirty="0" smtClean="0"/>
              <a:t>1,545 square miles </a:t>
            </a:r>
            <a:endParaRPr lang="en-US" dirty="0"/>
          </a:p>
        </p:txBody>
      </p:sp>
      <p:pic>
        <p:nvPicPr>
          <p:cNvPr id="23554" name="Picture 2" descr="http://www.cdc.gov/niosh/topics/ables/images/rimap.gif"/>
          <p:cNvPicPr>
            <a:picLocks noChangeAspect="1" noChangeArrowheads="1"/>
          </p:cNvPicPr>
          <p:nvPr/>
        </p:nvPicPr>
        <p:blipFill>
          <a:blip r:embed="rId2"/>
          <a:srcRect/>
          <a:stretch>
            <a:fillRect/>
          </a:stretch>
        </p:blipFill>
        <p:spPr bwMode="auto">
          <a:xfrm>
            <a:off x="4267200" y="2590800"/>
            <a:ext cx="2590800" cy="348203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is for Entertainment</a:t>
            </a:r>
            <a:endParaRPr lang="en-US" dirty="0"/>
          </a:p>
        </p:txBody>
      </p:sp>
      <p:sp>
        <p:nvSpPr>
          <p:cNvPr id="3" name="Content Placeholder 2"/>
          <p:cNvSpPr>
            <a:spLocks noGrp="1"/>
          </p:cNvSpPr>
          <p:nvPr>
            <p:ph idx="1"/>
          </p:nvPr>
        </p:nvSpPr>
        <p:spPr/>
        <p:txBody>
          <a:bodyPr/>
          <a:lstStyle/>
          <a:p>
            <a:r>
              <a:rPr lang="en-US" dirty="0" smtClean="0"/>
              <a:t> </a:t>
            </a:r>
            <a:r>
              <a:rPr lang="en-US" dirty="0" err="1" smtClean="0"/>
              <a:t>Fogland</a:t>
            </a:r>
            <a:r>
              <a:rPr lang="en-US" dirty="0" smtClean="0"/>
              <a:t> beach</a:t>
            </a:r>
          </a:p>
          <a:p>
            <a:r>
              <a:rPr lang="en-US" dirty="0" smtClean="0"/>
              <a:t>Gray’s ice cream </a:t>
            </a:r>
          </a:p>
          <a:p>
            <a:r>
              <a:rPr lang="en-US" dirty="0" smtClean="0"/>
              <a:t> </a:t>
            </a:r>
            <a:r>
              <a:rPr lang="en-US" dirty="0" smtClean="0"/>
              <a:t>Tiverton</a:t>
            </a:r>
            <a:r>
              <a:rPr lang="en-US" dirty="0" smtClean="0"/>
              <a:t> </a:t>
            </a:r>
            <a:r>
              <a:rPr lang="en-US" dirty="0" smtClean="0"/>
              <a:t>Library </a:t>
            </a:r>
            <a:endParaRPr lang="en-US" dirty="0"/>
          </a:p>
        </p:txBody>
      </p:sp>
      <p:pic>
        <p:nvPicPr>
          <p:cNvPr id="22530" name="Picture 2" descr="http://www.foglandpoint.com/300/003.jpg"/>
          <p:cNvPicPr>
            <a:picLocks noChangeAspect="1" noChangeArrowheads="1"/>
          </p:cNvPicPr>
          <p:nvPr/>
        </p:nvPicPr>
        <p:blipFill>
          <a:blip r:embed="rId2"/>
          <a:srcRect/>
          <a:stretch>
            <a:fillRect/>
          </a:stretch>
        </p:blipFill>
        <p:spPr bwMode="auto">
          <a:xfrm>
            <a:off x="4191000" y="3733800"/>
            <a:ext cx="4286250" cy="2857500"/>
          </a:xfrm>
          <a:prstGeom prst="rect">
            <a:avLst/>
          </a:prstGeom>
          <a:noFill/>
        </p:spPr>
      </p:pic>
      <p:pic>
        <p:nvPicPr>
          <p:cNvPr id="22532" name="Picture 4" descr="http://www.rhodeislandtravelhandbook.com/images/Best-Ice-Cream-GraysExterior.jpg"/>
          <p:cNvPicPr>
            <a:picLocks noChangeAspect="1" noChangeArrowheads="1"/>
          </p:cNvPicPr>
          <p:nvPr/>
        </p:nvPicPr>
        <p:blipFill>
          <a:blip r:embed="rId3"/>
          <a:srcRect/>
          <a:stretch>
            <a:fillRect/>
          </a:stretch>
        </p:blipFill>
        <p:spPr bwMode="auto">
          <a:xfrm>
            <a:off x="457200" y="3810000"/>
            <a:ext cx="3276600" cy="2701375"/>
          </a:xfrm>
          <a:prstGeom prst="rect">
            <a:avLst/>
          </a:prstGeom>
          <a:noFill/>
        </p:spPr>
      </p:pic>
      <p:pic>
        <p:nvPicPr>
          <p:cNvPr id="22534" name="Picture 6" descr="http://oslri.org/home/wp-content/uploads/slide_tiverton-1080x400.jpg"/>
          <p:cNvPicPr>
            <a:picLocks noChangeAspect="1" noChangeArrowheads="1"/>
          </p:cNvPicPr>
          <p:nvPr/>
        </p:nvPicPr>
        <p:blipFill>
          <a:blip r:embed="rId4"/>
          <a:srcRect/>
          <a:stretch>
            <a:fillRect/>
          </a:stretch>
        </p:blipFill>
        <p:spPr bwMode="auto">
          <a:xfrm>
            <a:off x="3810000" y="1600200"/>
            <a:ext cx="5215778" cy="19328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is for Flag and Flower</a:t>
            </a:r>
            <a:endParaRPr lang="en-US" dirty="0"/>
          </a:p>
        </p:txBody>
      </p:sp>
      <p:sp>
        <p:nvSpPr>
          <p:cNvPr id="3" name="Content Placeholder 2"/>
          <p:cNvSpPr>
            <a:spLocks noGrp="1"/>
          </p:cNvSpPr>
          <p:nvPr>
            <p:ph idx="1"/>
          </p:nvPr>
        </p:nvSpPr>
        <p:spPr>
          <a:xfrm>
            <a:off x="457200" y="1600201"/>
            <a:ext cx="8229600" cy="762000"/>
          </a:xfrm>
        </p:spPr>
        <p:txBody>
          <a:bodyPr>
            <a:normAutofit/>
          </a:bodyPr>
          <a:lstStyle/>
          <a:p>
            <a:r>
              <a:rPr lang="en-US" dirty="0" smtClean="0"/>
              <a:t>The state flower is the violet. </a:t>
            </a:r>
            <a:endParaRPr lang="en-US" dirty="0"/>
          </a:p>
        </p:txBody>
      </p:sp>
      <p:pic>
        <p:nvPicPr>
          <p:cNvPr id="21506" name="Picture 2" descr="http://flowerinfo.org/wp-content/gallery/violet-flowers/violet-flower-13.jpg"/>
          <p:cNvPicPr>
            <a:picLocks noChangeAspect="1" noChangeArrowheads="1"/>
          </p:cNvPicPr>
          <p:nvPr/>
        </p:nvPicPr>
        <p:blipFill>
          <a:blip r:embed="rId2"/>
          <a:srcRect/>
          <a:stretch>
            <a:fillRect/>
          </a:stretch>
        </p:blipFill>
        <p:spPr bwMode="auto">
          <a:xfrm>
            <a:off x="4343400" y="3124200"/>
            <a:ext cx="3848100" cy="2886075"/>
          </a:xfrm>
          <a:prstGeom prst="rect">
            <a:avLst/>
          </a:prstGeom>
          <a:noFill/>
        </p:spPr>
      </p:pic>
      <p:pic>
        <p:nvPicPr>
          <p:cNvPr id="21508" name="Picture 4" descr="https://upload.wikimedia.org/wikipedia/commons/thumb/f/f3/Flag_of_Rhode_Island.svg/2000px-Flag_of_Rhode_Island.svg.png"/>
          <p:cNvPicPr>
            <a:picLocks noChangeAspect="1" noChangeArrowheads="1"/>
          </p:cNvPicPr>
          <p:nvPr/>
        </p:nvPicPr>
        <p:blipFill>
          <a:blip r:embed="rId3" cstate="print"/>
          <a:srcRect/>
          <a:stretch>
            <a:fillRect/>
          </a:stretch>
        </p:blipFill>
        <p:spPr bwMode="auto">
          <a:xfrm>
            <a:off x="0" y="3200400"/>
            <a:ext cx="3352800" cy="31323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is for Governor</a:t>
            </a:r>
            <a:endParaRPr lang="en-US" dirty="0"/>
          </a:p>
        </p:txBody>
      </p:sp>
      <p:sp>
        <p:nvSpPr>
          <p:cNvPr id="3" name="Content Placeholder 2"/>
          <p:cNvSpPr>
            <a:spLocks noGrp="1"/>
          </p:cNvSpPr>
          <p:nvPr>
            <p:ph idx="1"/>
          </p:nvPr>
        </p:nvSpPr>
        <p:spPr/>
        <p:txBody>
          <a:bodyPr/>
          <a:lstStyle/>
          <a:p>
            <a:r>
              <a:rPr lang="en-US" dirty="0" smtClean="0"/>
              <a:t>The governor of Rhode Island is Gina </a:t>
            </a:r>
            <a:r>
              <a:rPr lang="en-US" dirty="0" smtClean="0"/>
              <a:t>Raimondo</a:t>
            </a:r>
            <a:r>
              <a:rPr lang="en-US" dirty="0" smtClean="0"/>
              <a:t>. </a:t>
            </a:r>
            <a:endParaRPr lang="en-US" dirty="0"/>
          </a:p>
        </p:txBody>
      </p:sp>
      <p:pic>
        <p:nvPicPr>
          <p:cNvPr id="20482" name="Picture 2" descr="https://pbs.twimg.com/profile_images/561273246805680128/HqS30gnh.jpeg"/>
          <p:cNvPicPr>
            <a:picLocks noChangeAspect="1" noChangeArrowheads="1"/>
          </p:cNvPicPr>
          <p:nvPr/>
        </p:nvPicPr>
        <p:blipFill>
          <a:blip r:embed="rId2"/>
          <a:srcRect/>
          <a:stretch>
            <a:fillRect/>
          </a:stretch>
        </p:blipFill>
        <p:spPr bwMode="auto">
          <a:xfrm>
            <a:off x="3276600" y="2590800"/>
            <a:ext cx="3819525" cy="38195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is for History</a:t>
            </a:r>
            <a:endParaRPr lang="en-US" dirty="0"/>
          </a:p>
        </p:txBody>
      </p:sp>
      <p:sp>
        <p:nvSpPr>
          <p:cNvPr id="3" name="Content Placeholder 2"/>
          <p:cNvSpPr>
            <a:spLocks noGrp="1"/>
          </p:cNvSpPr>
          <p:nvPr>
            <p:ph idx="1"/>
          </p:nvPr>
        </p:nvSpPr>
        <p:spPr/>
        <p:txBody>
          <a:bodyPr/>
          <a:lstStyle/>
          <a:p>
            <a:r>
              <a:rPr lang="en-US" dirty="0" smtClean="0"/>
              <a:t>Roger Williams </a:t>
            </a:r>
          </a:p>
          <a:p>
            <a:r>
              <a:rPr lang="en-US" dirty="0" smtClean="0"/>
              <a:t>Fort Barton </a:t>
            </a:r>
          </a:p>
          <a:p>
            <a:r>
              <a:rPr lang="en-US" dirty="0" smtClean="0"/>
              <a:t>Fort Adams </a:t>
            </a:r>
            <a:endParaRPr lang="en-US" dirty="0"/>
          </a:p>
        </p:txBody>
      </p:sp>
      <p:pic>
        <p:nvPicPr>
          <p:cNvPr id="19458" name="Picture 2" descr="https://encrypted-tbn1.gstatic.com/images?q=tbn:ANd9GcQhn_BrNUAasLow9MWIH1N8GkHlDVaTrKYwgwfGJLKMIFIECIST"/>
          <p:cNvPicPr>
            <a:picLocks noChangeAspect="1" noChangeArrowheads="1"/>
          </p:cNvPicPr>
          <p:nvPr/>
        </p:nvPicPr>
        <p:blipFill>
          <a:blip r:embed="rId2"/>
          <a:srcRect/>
          <a:stretch>
            <a:fillRect/>
          </a:stretch>
        </p:blipFill>
        <p:spPr bwMode="auto">
          <a:xfrm>
            <a:off x="381000" y="3733800"/>
            <a:ext cx="2838450" cy="2838451"/>
          </a:xfrm>
          <a:prstGeom prst="rect">
            <a:avLst/>
          </a:prstGeom>
          <a:noFill/>
        </p:spPr>
      </p:pic>
      <p:pic>
        <p:nvPicPr>
          <p:cNvPr id="19460" name="Picture 4" descr="https://farm5.staticflickr.com/4147/5036936966_645b660b74_o_d.jpg"/>
          <p:cNvPicPr>
            <a:picLocks noChangeAspect="1" noChangeArrowheads="1"/>
          </p:cNvPicPr>
          <p:nvPr/>
        </p:nvPicPr>
        <p:blipFill>
          <a:blip r:embed="rId3"/>
          <a:srcRect/>
          <a:stretch>
            <a:fillRect/>
          </a:stretch>
        </p:blipFill>
        <p:spPr bwMode="auto">
          <a:xfrm>
            <a:off x="3505200" y="3264619"/>
            <a:ext cx="2667000" cy="3416220"/>
          </a:xfrm>
          <a:prstGeom prst="rect">
            <a:avLst/>
          </a:prstGeom>
          <a:noFill/>
        </p:spPr>
      </p:pic>
      <p:pic>
        <p:nvPicPr>
          <p:cNvPr id="19462" name="Picture 6" descr="https://upload.wikimedia.org/wikipedia/commons/thumb/2/20/FortAdamsNewportRI.jpg/300px-FortAdamsNewportRI.jpg"/>
          <p:cNvPicPr>
            <a:picLocks noChangeAspect="1" noChangeArrowheads="1"/>
          </p:cNvPicPr>
          <p:nvPr/>
        </p:nvPicPr>
        <p:blipFill>
          <a:blip r:embed="rId4"/>
          <a:srcRect/>
          <a:stretch>
            <a:fillRect/>
          </a:stretch>
        </p:blipFill>
        <p:spPr bwMode="auto">
          <a:xfrm>
            <a:off x="5652321" y="1219200"/>
            <a:ext cx="3072579" cy="1905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300</Words>
  <Application>Microsoft Office PowerPoint</Application>
  <PresentationFormat>On-screen Show (4:3)</PresentationFormat>
  <Paragraphs>67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My RI ABC Book</vt:lpstr>
      <vt:lpstr>A is for Animals</vt:lpstr>
      <vt:lpstr>B is for Border States</vt:lpstr>
      <vt:lpstr>C is for Capitol</vt:lpstr>
      <vt:lpstr>D is for Distance</vt:lpstr>
      <vt:lpstr>E is for Entertainment</vt:lpstr>
      <vt:lpstr>F is for Flag and Flower</vt:lpstr>
      <vt:lpstr>G is for Governor</vt:lpstr>
      <vt:lpstr>H is for History</vt:lpstr>
      <vt:lpstr>I is for Industries</vt:lpstr>
      <vt:lpstr>J is for Jobs</vt:lpstr>
      <vt:lpstr>K is for Kinds of Food</vt:lpstr>
      <vt:lpstr>L is for Landmarks</vt:lpstr>
      <vt:lpstr>M is for Motto</vt:lpstr>
      <vt:lpstr>N is for Natural Resources </vt:lpstr>
      <vt:lpstr>O is for Origin of State</vt:lpstr>
      <vt:lpstr>P is for Population </vt:lpstr>
      <vt:lpstr>Q is for Quarter </vt:lpstr>
      <vt:lpstr>R is for Rivers and Lakes</vt:lpstr>
      <vt:lpstr>S is for Sports</vt:lpstr>
      <vt:lpstr>T is for Tree</vt:lpstr>
      <vt:lpstr>U is for University </vt:lpstr>
      <vt:lpstr>V is for Vacation Spots </vt:lpstr>
      <vt:lpstr>W is for Weather and Climate </vt:lpstr>
      <vt:lpstr>X is for eXciting facts </vt:lpstr>
      <vt:lpstr>Y is for Year of Statehood </vt:lpstr>
      <vt:lpstr>Z is for Time Zone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salves</dc:creator>
  <cp:lastModifiedBy>Sue</cp:lastModifiedBy>
  <cp:revision>18</cp:revision>
  <dcterms:created xsi:type="dcterms:W3CDTF">2015-07-28T18:01:09Z</dcterms:created>
  <dcterms:modified xsi:type="dcterms:W3CDTF">2015-07-31T00:10:30Z</dcterms:modified>
</cp:coreProperties>
</file>